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71" r:id="rId3"/>
    <p:sldId id="272" r:id="rId4"/>
    <p:sldId id="274" r:id="rId5"/>
    <p:sldId id="275" r:id="rId6"/>
    <p:sldId id="278" r:id="rId7"/>
    <p:sldId id="279" r:id="rId8"/>
    <p:sldId id="273" r:id="rId9"/>
    <p:sldId id="276" r:id="rId10"/>
    <p:sldId id="277" r:id="rId11"/>
    <p:sldId id="280" r:id="rId12"/>
    <p:sldId id="281" r:id="rId13"/>
    <p:sldId id="282" r:id="rId14"/>
    <p:sldId id="283" r:id="rId15"/>
    <p:sldId id="284" r:id="rId16"/>
    <p:sldId id="316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323" r:id="rId26"/>
    <p:sldId id="317" r:id="rId27"/>
    <p:sldId id="318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19" r:id="rId40"/>
    <p:sldId id="320" r:id="rId41"/>
    <p:sldId id="321" r:id="rId42"/>
    <p:sldId id="322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04" autoAdjust="0"/>
  </p:normalViewPr>
  <p:slideViewPr>
    <p:cSldViewPr snapToGrid="0">
      <p:cViewPr varScale="1">
        <p:scale>
          <a:sx n="114" d="100"/>
          <a:sy n="114" d="100"/>
        </p:scale>
        <p:origin x="18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6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5F62D15B-192D-3BF1-34E9-AD352D8F32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72F8C218-8C20-0CF1-6430-8565DF16324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2AC450E9-24CE-2F6C-32E4-C698F97D4BB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5CFCB15F-C256-BE7A-3227-B04BC02006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09E6AC2E-0E29-5FFF-64C9-469D2E879A9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36AD7DF9-3203-C591-C54E-7B50614489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F460C3-1EDA-B64A-9293-32DFDCA43E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81F0158-1291-051A-9B36-103973BF3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EAB9B-9FD2-D146-87D2-2322A8F2675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6EE97AF8-C99A-A231-BDD6-B1277C78D4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F50BA6AC-405C-400E-5A42-18F9A209D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4B190-2047-7C33-DDB8-922258035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2446F-0AF9-CAA9-A834-F00E9ED91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5A20A-2C63-DBB4-41A5-FD479BA30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ACLU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B25C9-AA91-F07A-F332-F81030D2D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2004 ACLU of Colorado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3FB5C-1A47-C078-4EC6-0BFE4BF4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9975E-96F6-804F-B61E-65B97D5671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80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77DE-2715-4555-4F3B-0542535E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476BE-81ED-0007-BFB4-CE07ED7AC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B3FBB-154A-6C6D-D132-B2378A4F0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ACLU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AFB10-C793-B07B-3C0C-AD70EC95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2004 ACLU of Colorado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88908-6681-5FC4-7784-14371944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13740-4021-0C4E-9A4A-C9BC1B991B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9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7435F5-06F7-E64B-107F-7D5A0A0F9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2FDFB3-DC38-E220-6C6D-FF145EC0C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898B3-4B96-3DDB-65AF-A7D3B5EC4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ACLU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56873-0CBC-2915-10EE-13EC6704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2004 ACLU of Colorado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D51DB-A290-CC43-4784-E5DB590C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123BF-92FF-744F-9943-4F404D60AF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92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5F4B5-75B4-85E2-AF67-2D1EE699B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E6034-4463-5351-16F7-8D9326E1D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51D7A-7662-CEE0-7794-70A040BF1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ACLU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F701D-EBAD-7C41-416B-2EFD2624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2004 ACLU of Colorado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65758-D24E-5DC5-46D6-B7E90885B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7778C-DDC6-F241-AFB7-94C39C6E7B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97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DF1B-B509-009C-C403-9E55D4BF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118E7-E5BF-45C6-FFF4-661193440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715FE-09A2-EF9E-EFBC-C8F3CF7E8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ACLU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8D08E-ACDF-71B8-38BD-D90A7197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2004 ACLU of Colorado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08D1D-9D4D-A980-5DC1-69F5A93D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25AC0-A3E4-D742-9C6B-F60A5AC8AD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61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2A20D-E685-8D2A-0ADF-136F5CFD8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56DCC-58AE-7F63-BFBC-E32CDD737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2F652-7624-3FA7-A500-19A68194F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F4981-B259-FD94-1EF9-85AC369A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ACLU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3D658-4608-1ED2-FA46-E42DE4E86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2004 ACLU of Colorado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04B83-1887-A1F8-14CD-8D79F22E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AB5DF-F6D8-BA40-9184-BC2D06E573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52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DAAA-D33D-1AA2-19F8-572114FB8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2FD70-C6A3-3873-A81F-82F034D88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B125F-C84B-BE6D-517F-BEBF1E271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20DFB6-B288-85E7-CAF0-AD2E92981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F1C9C-DE67-843A-2ABA-9BF67A50F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A444F-62D5-B7C8-EB35-078DC797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ACLU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D8E3D5-A2CE-B3FA-606F-D1887E476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2004 ACLU of Colorado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9414E2-D920-FE71-3CF0-789E819E4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57400-A2DB-FD4D-94F4-0CF55C5EA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62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3DA54-C2FC-175F-5968-0BABBF27D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213AE-9718-0EDA-2930-68F99FF1E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ACLU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E95EA-4F00-376C-DC58-6A1AA037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2004 ACLU of Colorado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E33F2-1BD1-AF38-DF00-6F6E7120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17494-F4DD-EE4A-B67C-F997D8600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49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927A48-3A88-014C-A461-279FFC64F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598AB6-89E7-B96B-A841-A021B6A81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2004 ACLU of Colorado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AE3EE-F6CB-977B-F5F9-2A249772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BDA19-C5FE-EB46-B02D-64421591DC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8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15C2-ECB0-0080-D758-02F25F29F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DADC3-D692-1DFA-71B7-0DA1F1758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EF551-A13D-6935-D47A-7AA633615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75ACD-8D12-7EC2-71CA-977EB44BD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ACLU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B61C4-85EA-95E7-4C05-E902F47E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2004 ACLU of Colorado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8442A-5844-07BA-9C1C-F96DB60F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4AA85-240A-9D48-AADF-05055EAC1C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50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9B44D-08F7-796E-5006-B9D10A63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18E67F-BBD4-091A-D865-23685156D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C3002-3D54-AC5D-FD11-71BBF6B97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AC2F0-9159-E97C-C564-26028832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ACLU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75440-A5DA-AE0D-0E76-C7BE9FFE7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2004 ACLU of Colorado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F63D5-058D-784A-B3A0-FBC0BA1F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A499-424F-E844-81D4-0D9DD97E4F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29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0066FF">
                <a:gamma/>
                <a:tint val="2392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CF8C7B-C61D-28F4-E1A0-BFCD15A5B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5127FD-AFB1-A6D9-917B-B188BDC0A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5401A10-50AC-A488-3571-E3EFF1C27C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943600"/>
            <a:ext cx="21336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ACLU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586B44D-13BC-4A7A-B765-4380BEB066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/>
              <a:t>Copyright 2004 ACLU of Colorado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C569185-55F8-D1AF-8EEF-DE20DA7ABD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5DC61F-709D-874D-A93E-B395CED424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6AE9FF8-01FC-7FA0-E3C2-0D8597954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4A7D15-A970-3FE3-1B3C-C5E5C7F3D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6023441A-68CF-40DA-F813-1A24AD4F53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ACLU of Colorado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9AAA326-B920-0082-E7CF-FFBFF918B5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2438400"/>
            <a:ext cx="7239000" cy="1752600"/>
          </a:xfrm>
        </p:spPr>
        <p:txBody>
          <a:bodyPr/>
          <a:lstStyle/>
          <a:p>
            <a:r>
              <a:rPr lang="en-US" altLang="en-US" sz="3200"/>
              <a:t>Freedom of Information Act (FOIA)</a:t>
            </a:r>
            <a:br>
              <a:rPr lang="en-US" altLang="en-US" sz="3200"/>
            </a:br>
            <a:r>
              <a:rPr lang="en-US" altLang="en-US" sz="3200"/>
              <a:t>request re:</a:t>
            </a:r>
          </a:p>
          <a:p>
            <a:r>
              <a:rPr lang="en-US" altLang="en-US" sz="3200"/>
              <a:t>Joint Terrorism Task Force (JTTF)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38394F-150C-609A-B0D4-A63F39896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951597-1C5F-4FCA-78F7-8A0D78CD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99330" name="Picture 2">
            <a:extLst>
              <a:ext uri="{FF2B5EF4-FFF2-40B4-BE49-F238E27FC236}">
                <a16:creationId xmlns:a16="http://schemas.microsoft.com/office/drawing/2014/main" id="{B2EA4912-5EA8-8382-CBE1-3BFAA21F9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192088"/>
            <a:ext cx="4479925" cy="6040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3" name="Picture 5">
            <a:extLst>
              <a:ext uri="{FF2B5EF4-FFF2-40B4-BE49-F238E27FC236}">
                <a16:creationId xmlns:a16="http://schemas.microsoft.com/office/drawing/2014/main" id="{C22D8D61-1DD9-09BE-4C96-4BA9ABD1C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333500"/>
            <a:ext cx="8731250" cy="232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5" name="Oval 7">
            <a:extLst>
              <a:ext uri="{FF2B5EF4-FFF2-40B4-BE49-F238E27FC236}">
                <a16:creationId xmlns:a16="http://schemas.microsoft.com/office/drawing/2014/main" id="{0229EB88-F26E-7E71-D05D-F8504C722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5" y="4445000"/>
            <a:ext cx="4387850" cy="13160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Oval 8">
            <a:extLst>
              <a:ext uri="{FF2B5EF4-FFF2-40B4-BE49-F238E27FC236}">
                <a16:creationId xmlns:a16="http://schemas.microsoft.com/office/drawing/2014/main" id="{75D2BF3B-C5E8-A52A-6466-F09B20649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492125"/>
            <a:ext cx="8870950" cy="39671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Line 9">
            <a:extLst>
              <a:ext uri="{FF2B5EF4-FFF2-40B4-BE49-F238E27FC236}">
                <a16:creationId xmlns:a16="http://schemas.microsoft.com/office/drawing/2014/main" id="{C758348F-FE9C-6576-07BC-28924C1532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94125" y="4435475"/>
            <a:ext cx="423863" cy="387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8" name="Rectangle 10">
            <a:extLst>
              <a:ext uri="{FF2B5EF4-FFF2-40B4-BE49-F238E27FC236}">
                <a16:creationId xmlns:a16="http://schemas.microsoft.com/office/drawing/2014/main" id="{2659DFBB-00E2-4F06-2BC1-58CD572FF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3086100"/>
            <a:ext cx="3897313" cy="503238"/>
          </a:xfrm>
          <a:prstGeom prst="rect">
            <a:avLst/>
          </a:prstGeom>
          <a:solidFill>
            <a:srgbClr val="FFCC00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Rectangle 11">
            <a:extLst>
              <a:ext uri="{FF2B5EF4-FFF2-40B4-BE49-F238E27FC236}">
                <a16:creationId xmlns:a16="http://schemas.microsoft.com/office/drawing/2014/main" id="{49DD51D2-C3B8-B297-FFE3-C19192782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1409700"/>
            <a:ext cx="4114800" cy="503238"/>
          </a:xfrm>
          <a:prstGeom prst="rect">
            <a:avLst/>
          </a:prstGeom>
          <a:solidFill>
            <a:srgbClr val="FFCC00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DC67FB-C889-743F-F9AC-3E7FD4847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BF4020-271F-4DFD-6BBF-01DE075A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7638BAE1-A4E9-EAB0-DBFA-B9AA77D82A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975" y="388938"/>
            <a:ext cx="8229600" cy="1143000"/>
          </a:xfrm>
        </p:spPr>
        <p:txBody>
          <a:bodyPr/>
          <a:lstStyle/>
          <a:p>
            <a:r>
              <a:rPr lang="en-US" altLang="en-US" sz="3200" b="1"/>
              <a:t>FBI Embroiled in 'Spy Files'</a:t>
            </a:r>
            <a:br>
              <a:rPr lang="en-US" altLang="en-US" sz="4000"/>
            </a:br>
            <a:r>
              <a:rPr lang="en-US" altLang="en-US" sz="2000"/>
              <a:t>Feds sought intelligence on environmental rally in the </a:t>
            </a:r>
            <a:r>
              <a:rPr lang="en-US" altLang="en-US" sz="2000">
                <a:solidFill>
                  <a:schemeClr val="tx1"/>
                </a:solidFill>
              </a:rPr>
              <a:t>Springs</a:t>
            </a:r>
            <a:br>
              <a:rPr lang="en-US" altLang="en-US" sz="2000">
                <a:solidFill>
                  <a:schemeClr val="tx1"/>
                </a:solidFill>
              </a:rPr>
            </a:br>
            <a:r>
              <a:rPr lang="en-US" altLang="en-US" sz="2000" b="1">
                <a:solidFill>
                  <a:schemeClr val="tx1"/>
                </a:solidFill>
              </a:rPr>
              <a:t>Source: Colorado Springs Independent Article May 8-14, 2003</a:t>
            </a:r>
            <a:br>
              <a:rPr lang="en-US" altLang="en-US" sz="2000" b="1">
                <a:solidFill>
                  <a:schemeClr val="tx1"/>
                </a:solidFill>
              </a:rPr>
            </a:br>
            <a:r>
              <a:rPr lang="en-US" altLang="en-US" sz="2000" b="1">
                <a:solidFill>
                  <a:schemeClr val="tx1"/>
                </a:solidFill>
              </a:rPr>
              <a:t>by Terje Langeland</a:t>
            </a:r>
            <a:br>
              <a:rPr lang="en-US" altLang="en-US" sz="2000" b="1">
                <a:solidFill>
                  <a:schemeClr val="tx1"/>
                </a:solidFill>
              </a:rPr>
            </a:br>
            <a:endParaRPr lang="en-US" altLang="en-US" sz="2000" b="1">
              <a:solidFill>
                <a:schemeClr val="tx1"/>
              </a:solidFill>
            </a:endParaRPr>
          </a:p>
        </p:txBody>
      </p:sp>
      <p:sp>
        <p:nvSpPr>
          <p:cNvPr id="102405" name="Text Box 5">
            <a:extLst>
              <a:ext uri="{FF2B5EF4-FFF2-40B4-BE49-F238E27FC236}">
                <a16:creationId xmlns:a16="http://schemas.microsoft.com/office/drawing/2014/main" id="{9B74A2CB-8E05-F90E-FF46-0304F58B1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2743200"/>
            <a:ext cx="7818437" cy="31130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In the first admission linking the FBI to the Denver Police Department's controversial "spy files," the agency confirmed this week that it had sought information on activists attending a protest rally in Colorado Springs in June of last year. An FBI anti-terrorism agent asked Springs police to provide him with the vehicle license-plate numbers of environmentalists who were picketing a timber-industry gathering at The Broadmoor hotel, confirmed Ann Atanasio, a spokeswoman for the FBI's Denver division. </a:t>
            </a:r>
          </a:p>
          <a:p>
            <a:endParaRPr lang="en-US" altLang="en-US"/>
          </a:p>
          <a:p>
            <a:r>
              <a:rPr lang="en-US" altLang="en-US"/>
              <a:t>The FBI also knew about the rally in advance and warned the industry group meeting at The Broadmoor that it might be targeted by protesters, the industry group's president said.</a:t>
            </a:r>
          </a:p>
        </p:txBody>
      </p:sp>
      <p:sp>
        <p:nvSpPr>
          <p:cNvPr id="102407" name="Text Box 7">
            <a:extLst>
              <a:ext uri="{FF2B5EF4-FFF2-40B4-BE49-F238E27FC236}">
                <a16:creationId xmlns:a16="http://schemas.microsoft.com/office/drawing/2014/main" id="{CEFB8820-952E-C758-8885-D28B3E9B1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695450"/>
            <a:ext cx="78184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The Denver and Colorado Springs police departments aren't the only agencies that have collected intelligence about political activists in the Springs. The Federal Bureau of Investigations has, too</a:t>
            </a:r>
            <a:r>
              <a:rPr lang="en-US" altLang="en-US" b="1"/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5EFB0-620C-1742-21EB-C7BFFA65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812AC1-B86C-DD3E-800D-BC9EED309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03428" name="Picture 4">
            <a:extLst>
              <a:ext uri="{FF2B5EF4-FFF2-40B4-BE49-F238E27FC236}">
                <a16:creationId xmlns:a16="http://schemas.microsoft.com/office/drawing/2014/main" id="{D35DD44C-0059-12B6-F866-C6B607350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17488"/>
            <a:ext cx="4602163" cy="587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9" name="Text Box 5">
            <a:extLst>
              <a:ext uri="{FF2B5EF4-FFF2-40B4-BE49-F238E27FC236}">
                <a16:creationId xmlns:a16="http://schemas.microsoft.com/office/drawing/2014/main" id="{EC2B497A-6E85-13AA-DF45-DADD6851F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32115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Report on person promoting documentary film that criticizes FBI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0C359-B60F-D51E-8EEC-61D5E845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9225C-528A-7755-1CD8-D33E1FB88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06498" name="Picture 2">
            <a:extLst>
              <a:ext uri="{FF2B5EF4-FFF2-40B4-BE49-F238E27FC236}">
                <a16:creationId xmlns:a16="http://schemas.microsoft.com/office/drawing/2014/main" id="{986217C9-CE6E-774A-339B-7549C3F50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17488"/>
            <a:ext cx="4602163" cy="5875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1" name="Picture 5">
            <a:extLst>
              <a:ext uri="{FF2B5EF4-FFF2-40B4-BE49-F238E27FC236}">
                <a16:creationId xmlns:a16="http://schemas.microsoft.com/office/drawing/2014/main" id="{24B7A1AE-C44A-3C98-5FE7-BCFE8A360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331913"/>
            <a:ext cx="6434137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0" name="Picture 4">
            <a:extLst>
              <a:ext uri="{FF2B5EF4-FFF2-40B4-BE49-F238E27FC236}">
                <a16:creationId xmlns:a16="http://schemas.microsoft.com/office/drawing/2014/main" id="{0A90AA58-2E25-65B3-7642-6CAAB5DAA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001713"/>
            <a:ext cx="70929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2" name="Picture 6">
            <a:extLst>
              <a:ext uri="{FF2B5EF4-FFF2-40B4-BE49-F238E27FC236}">
                <a16:creationId xmlns:a16="http://schemas.microsoft.com/office/drawing/2014/main" id="{1667B70A-B9BD-A51A-6FD6-54FC02571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930525"/>
            <a:ext cx="3656013" cy="178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04" name="Oval 8">
            <a:extLst>
              <a:ext uri="{FF2B5EF4-FFF2-40B4-BE49-F238E27FC236}">
                <a16:creationId xmlns:a16="http://schemas.microsoft.com/office/drawing/2014/main" id="{8A837D3E-4E53-1CB4-F095-9F53668B3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425" y="3514725"/>
            <a:ext cx="1562100" cy="600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6" name="Oval 10">
            <a:extLst>
              <a:ext uri="{FF2B5EF4-FFF2-40B4-BE49-F238E27FC236}">
                <a16:creationId xmlns:a16="http://schemas.microsoft.com/office/drawing/2014/main" id="{17766D63-8550-7E85-9750-ECD3F3F65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2838450"/>
            <a:ext cx="4181475" cy="19621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8" name="Line 12">
            <a:extLst>
              <a:ext uri="{FF2B5EF4-FFF2-40B4-BE49-F238E27FC236}">
                <a16:creationId xmlns:a16="http://schemas.microsoft.com/office/drawing/2014/main" id="{B04572A7-69D7-F72A-3C86-0254293CA4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3787775"/>
            <a:ext cx="3444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9" name="Oval 13">
            <a:extLst>
              <a:ext uri="{FF2B5EF4-FFF2-40B4-BE49-F238E27FC236}">
                <a16:creationId xmlns:a16="http://schemas.microsoft.com/office/drawing/2014/main" id="{5990BDD5-77CF-C359-8E30-D86FBABAF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3" y="2481263"/>
            <a:ext cx="4591050" cy="346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0" name="Oval 14">
            <a:extLst>
              <a:ext uri="{FF2B5EF4-FFF2-40B4-BE49-F238E27FC236}">
                <a16:creationId xmlns:a16="http://schemas.microsoft.com/office/drawing/2014/main" id="{71847832-2A47-E0DB-6D47-EFD33E61E4A5}"/>
              </a:ext>
            </a:extLst>
          </p:cNvPr>
          <p:cNvSpPr>
            <a:spLocks noChangeArrowheads="1"/>
          </p:cNvSpPr>
          <p:nvPr/>
        </p:nvSpPr>
        <p:spPr bwMode="auto">
          <a:xfrm rot="-181772">
            <a:off x="0" y="755650"/>
            <a:ext cx="9144000" cy="11382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1" name="Line 15">
            <a:extLst>
              <a:ext uri="{FF2B5EF4-FFF2-40B4-BE49-F238E27FC236}">
                <a16:creationId xmlns:a16="http://schemas.microsoft.com/office/drawing/2014/main" id="{074A6172-6B2C-9C0F-D7D6-3E5C6CAE206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26013" y="1884363"/>
            <a:ext cx="336550" cy="5889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AFDF36-E92D-7CC0-7F31-FE7E602C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1D53E1-3AA7-3AD8-4E3B-33345424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sp>
        <p:nvSpPr>
          <p:cNvPr id="107524" name="Text Box 4">
            <a:extLst>
              <a:ext uri="{FF2B5EF4-FFF2-40B4-BE49-F238E27FC236}">
                <a16:creationId xmlns:a16="http://schemas.microsoft.com/office/drawing/2014/main" id="{4EA7C747-EBBC-B8AF-1B32-4F39617BD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32115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Intercepted e-mail  announcing protest by Rocky Mountain Animal Defense</a:t>
            </a:r>
          </a:p>
        </p:txBody>
      </p:sp>
      <p:pic>
        <p:nvPicPr>
          <p:cNvPr id="107525" name="Picture 5">
            <a:extLst>
              <a:ext uri="{FF2B5EF4-FFF2-40B4-BE49-F238E27FC236}">
                <a16:creationId xmlns:a16="http://schemas.microsoft.com/office/drawing/2014/main" id="{C7E21049-26FC-4F4C-73A0-94C6C9FD7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153988"/>
            <a:ext cx="4832350" cy="626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15680-D712-6931-FFA4-9BBA2B4B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CEE307-AE48-F902-4296-A088EDC1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08547" name="Picture 3">
            <a:extLst>
              <a:ext uri="{FF2B5EF4-FFF2-40B4-BE49-F238E27FC236}">
                <a16:creationId xmlns:a16="http://schemas.microsoft.com/office/drawing/2014/main" id="{6BE8C949-2991-D840-FEA1-EC61B1EE8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153988"/>
            <a:ext cx="4832350" cy="6267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48" name="Picture 4">
            <a:extLst>
              <a:ext uri="{FF2B5EF4-FFF2-40B4-BE49-F238E27FC236}">
                <a16:creationId xmlns:a16="http://schemas.microsoft.com/office/drawing/2014/main" id="{DA54F5EA-BB8C-292C-C4A6-4D66EB6F5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919538"/>
            <a:ext cx="7672388" cy="102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49" name="Picture 5">
            <a:extLst>
              <a:ext uri="{FF2B5EF4-FFF2-40B4-BE49-F238E27FC236}">
                <a16:creationId xmlns:a16="http://schemas.microsoft.com/office/drawing/2014/main" id="{B2EB65C0-FF8E-E94C-24AC-F5CAA34CF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308350"/>
            <a:ext cx="8761412" cy="33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52" name="Oval 8">
            <a:extLst>
              <a:ext uri="{FF2B5EF4-FFF2-40B4-BE49-F238E27FC236}">
                <a16:creationId xmlns:a16="http://schemas.microsoft.com/office/drawing/2014/main" id="{6AB08BC8-46D6-427C-5BF0-18906E3DE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983163"/>
            <a:ext cx="3668713" cy="538162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3" name="Oval 9">
            <a:extLst>
              <a:ext uri="{FF2B5EF4-FFF2-40B4-BE49-F238E27FC236}">
                <a16:creationId xmlns:a16="http://schemas.microsoft.com/office/drawing/2014/main" id="{426D751B-9D16-11F7-13D1-21DDF010C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3795713"/>
            <a:ext cx="8745538" cy="11541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4" name="Line 10">
            <a:extLst>
              <a:ext uri="{FF2B5EF4-FFF2-40B4-BE49-F238E27FC236}">
                <a16:creationId xmlns:a16="http://schemas.microsoft.com/office/drawing/2014/main" id="{211D99DA-5F3D-E21C-047B-E372C02705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65475" y="4926013"/>
            <a:ext cx="457200" cy="1714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5" name="Oval 11">
            <a:extLst>
              <a:ext uri="{FF2B5EF4-FFF2-40B4-BE49-F238E27FC236}">
                <a16:creationId xmlns:a16="http://schemas.microsoft.com/office/drawing/2014/main" id="{AD5A9087-9F39-EF13-1CD5-65C7C91BF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3005138"/>
            <a:ext cx="3910013" cy="187325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6" name="Oval 12">
            <a:extLst>
              <a:ext uri="{FF2B5EF4-FFF2-40B4-BE49-F238E27FC236}">
                <a16:creationId xmlns:a16="http://schemas.microsoft.com/office/drawing/2014/main" id="{0DF5D7B4-48D2-EA57-87CD-CFA1046BF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9925"/>
            <a:ext cx="9004300" cy="53181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C50A88-9667-AFF0-19C5-841D9A844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4C239D-4804-2887-61E0-6B2E7AA9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41314" name="Picture 2">
            <a:extLst>
              <a:ext uri="{FF2B5EF4-FFF2-40B4-BE49-F238E27FC236}">
                <a16:creationId xmlns:a16="http://schemas.microsoft.com/office/drawing/2014/main" id="{CB005835-2D39-4371-088C-B29EE4982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153988"/>
            <a:ext cx="4832350" cy="626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7" name="Picture 5">
            <a:extLst>
              <a:ext uri="{FF2B5EF4-FFF2-40B4-BE49-F238E27FC236}">
                <a16:creationId xmlns:a16="http://schemas.microsoft.com/office/drawing/2014/main" id="{5C227DEF-9ABE-F008-0968-7C7B863CF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2693988"/>
            <a:ext cx="1720850" cy="138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8" name="Picture 6">
            <a:extLst>
              <a:ext uri="{FF2B5EF4-FFF2-40B4-BE49-F238E27FC236}">
                <a16:creationId xmlns:a16="http://schemas.microsoft.com/office/drawing/2014/main" id="{A5D66630-A5E5-B864-8722-2E1DBB24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690813"/>
            <a:ext cx="6565900" cy="31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24" name="Oval 12">
            <a:extLst>
              <a:ext uri="{FF2B5EF4-FFF2-40B4-BE49-F238E27FC236}">
                <a16:creationId xmlns:a16="http://schemas.microsoft.com/office/drawing/2014/main" id="{A90E1A94-13C9-E25B-FECE-58C013C0F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606425"/>
            <a:ext cx="2649538" cy="149225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5" name="Oval 13">
            <a:extLst>
              <a:ext uri="{FF2B5EF4-FFF2-40B4-BE49-F238E27FC236}">
                <a16:creationId xmlns:a16="http://schemas.microsoft.com/office/drawing/2014/main" id="{117DB53B-C8BA-FA78-0083-0335E682B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509838"/>
            <a:ext cx="6932612" cy="7556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6" name="Line 14">
            <a:extLst>
              <a:ext uri="{FF2B5EF4-FFF2-40B4-BE49-F238E27FC236}">
                <a16:creationId xmlns:a16="http://schemas.microsoft.com/office/drawing/2014/main" id="{607DF66D-B4DF-1D2E-0A06-EDE65A57E3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79763" y="749300"/>
            <a:ext cx="1217612" cy="1755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7" name="Oval 15">
            <a:extLst>
              <a:ext uri="{FF2B5EF4-FFF2-40B4-BE49-F238E27FC236}">
                <a16:creationId xmlns:a16="http://schemas.microsoft.com/office/drawing/2014/main" id="{6B8AA249-7B3A-9B7C-E440-64B75EA39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3433763"/>
            <a:ext cx="1585912" cy="4016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8" name="Oval 16">
            <a:extLst>
              <a:ext uri="{FF2B5EF4-FFF2-40B4-BE49-F238E27FC236}">
                <a16:creationId xmlns:a16="http://schemas.microsoft.com/office/drawing/2014/main" id="{B77659E1-11DC-43AE-4CE7-6109A0A6F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325" y="1212850"/>
            <a:ext cx="512763" cy="13970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1329" name="Picture 17">
            <a:extLst>
              <a:ext uri="{FF2B5EF4-FFF2-40B4-BE49-F238E27FC236}">
                <a16:creationId xmlns:a16="http://schemas.microsoft.com/office/drawing/2014/main" id="{CA2566BD-55B7-5C1F-75E3-1E1FD135B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892300"/>
            <a:ext cx="61944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30" name="Oval 18">
            <a:extLst>
              <a:ext uri="{FF2B5EF4-FFF2-40B4-BE49-F238E27FC236}">
                <a16:creationId xmlns:a16="http://schemas.microsoft.com/office/drawing/2014/main" id="{026ED7C0-7CD3-82AC-7CB0-187AD9A3B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225" y="423863"/>
            <a:ext cx="2649538" cy="149225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1" name="Oval 19">
            <a:extLst>
              <a:ext uri="{FF2B5EF4-FFF2-40B4-BE49-F238E27FC236}">
                <a16:creationId xmlns:a16="http://schemas.microsoft.com/office/drawing/2014/main" id="{44A3DD05-4870-E4AF-F06C-C90F0B985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0538"/>
            <a:ext cx="6932613" cy="5111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2" name="Line 20">
            <a:extLst>
              <a:ext uri="{FF2B5EF4-FFF2-40B4-BE49-F238E27FC236}">
                <a16:creationId xmlns:a16="http://schemas.microsoft.com/office/drawing/2014/main" id="{9C269466-B7DE-0DCB-01EE-D3180065D4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59100" y="541338"/>
            <a:ext cx="933450" cy="1266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AB137D-9103-02C9-CA0E-A1C4077DF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4D143A-A61F-38D1-AD7A-31DA2E54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sp>
        <p:nvSpPr>
          <p:cNvPr id="109572" name="Text Box 4">
            <a:extLst>
              <a:ext uri="{FF2B5EF4-FFF2-40B4-BE49-F238E27FC236}">
                <a16:creationId xmlns:a16="http://schemas.microsoft.com/office/drawing/2014/main" id="{E50A8CB0-8E35-038D-6E99-225B8E2A8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3211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Intercepted e-mail  announcing rally about Palestine</a:t>
            </a:r>
          </a:p>
        </p:txBody>
      </p:sp>
      <p:pic>
        <p:nvPicPr>
          <p:cNvPr id="109573" name="Picture 5">
            <a:extLst>
              <a:ext uri="{FF2B5EF4-FFF2-40B4-BE49-F238E27FC236}">
                <a16:creationId xmlns:a16="http://schemas.microsoft.com/office/drawing/2014/main" id="{11FA7C28-0B4F-166D-E2D8-CF20B49B4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236538"/>
            <a:ext cx="5208588" cy="6167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F38A8F-9254-DB38-6A9C-8D191AEFE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9989A-E333-AD1B-9653-EBECF9C4A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10595" name="Picture 3">
            <a:extLst>
              <a:ext uri="{FF2B5EF4-FFF2-40B4-BE49-F238E27FC236}">
                <a16:creationId xmlns:a16="http://schemas.microsoft.com/office/drawing/2014/main" id="{142F86E4-99FF-DBA9-3996-7D54C3631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236538"/>
            <a:ext cx="5208588" cy="6167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604" name="Line 12">
            <a:extLst>
              <a:ext uri="{FF2B5EF4-FFF2-40B4-BE49-F238E27FC236}">
                <a16:creationId xmlns:a16="http://schemas.microsoft.com/office/drawing/2014/main" id="{4CEF6EC0-109D-3858-DA55-91E99627DE0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21125" y="2778125"/>
            <a:ext cx="936625" cy="15541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4" name="Text Box 2">
            <a:extLst>
              <a:ext uri="{FF2B5EF4-FFF2-40B4-BE49-F238E27FC236}">
                <a16:creationId xmlns:a16="http://schemas.microsoft.com/office/drawing/2014/main" id="{D0167589-D2B3-2602-7B8B-7572C26BE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3211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Intercepted e-mail  announcing rally about Palestine</a:t>
            </a:r>
          </a:p>
        </p:txBody>
      </p:sp>
      <p:pic>
        <p:nvPicPr>
          <p:cNvPr id="110596" name="Picture 4">
            <a:extLst>
              <a:ext uri="{FF2B5EF4-FFF2-40B4-BE49-F238E27FC236}">
                <a16:creationId xmlns:a16="http://schemas.microsoft.com/office/drawing/2014/main" id="{F295EB1F-6BE7-E895-F277-AB4E73ED9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997200"/>
            <a:ext cx="8369300" cy="88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8" name="Picture 6">
            <a:extLst>
              <a:ext uri="{FF2B5EF4-FFF2-40B4-BE49-F238E27FC236}">
                <a16:creationId xmlns:a16="http://schemas.microsoft.com/office/drawing/2014/main" id="{B1AFF0C1-B667-93A3-A8A2-371C0DB2B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163763"/>
            <a:ext cx="5294313" cy="414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599" name="Oval 7">
            <a:extLst>
              <a:ext uri="{FF2B5EF4-FFF2-40B4-BE49-F238E27FC236}">
                <a16:creationId xmlns:a16="http://schemas.microsoft.com/office/drawing/2014/main" id="{002BE258-B4BD-DAFB-818B-99A86EA99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462588"/>
            <a:ext cx="4206875" cy="7318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0" name="Oval 8">
            <a:extLst>
              <a:ext uri="{FF2B5EF4-FFF2-40B4-BE49-F238E27FC236}">
                <a16:creationId xmlns:a16="http://schemas.microsoft.com/office/drawing/2014/main" id="{61952B73-09F3-9EE7-ECA8-123EA7680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7500"/>
            <a:ext cx="8937625" cy="13017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Oval 9">
            <a:extLst>
              <a:ext uri="{FF2B5EF4-FFF2-40B4-BE49-F238E27FC236}">
                <a16:creationId xmlns:a16="http://schemas.microsoft.com/office/drawing/2014/main" id="{C19FCD90-923A-2FEE-F5E8-92FF46AC0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25" y="4286250"/>
            <a:ext cx="2490788" cy="342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Oval 10">
            <a:extLst>
              <a:ext uri="{FF2B5EF4-FFF2-40B4-BE49-F238E27FC236}">
                <a16:creationId xmlns:a16="http://schemas.microsoft.com/office/drawing/2014/main" id="{9D773B95-8870-AC46-209D-DA3784DEF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43100"/>
            <a:ext cx="5943600" cy="8572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Line 11">
            <a:extLst>
              <a:ext uri="{FF2B5EF4-FFF2-40B4-BE49-F238E27FC236}">
                <a16:creationId xmlns:a16="http://schemas.microsoft.com/office/drawing/2014/main" id="{131A54B9-6427-C7F7-4C70-8986D661F4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79675" y="4103688"/>
            <a:ext cx="1371600" cy="14747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33CB4-9C4C-9885-1A07-4096DB2E4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718EF-DA75-EF51-1F20-22ABC55B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sp>
        <p:nvSpPr>
          <p:cNvPr id="111618" name="Text Box 2">
            <a:extLst>
              <a:ext uri="{FF2B5EF4-FFF2-40B4-BE49-F238E27FC236}">
                <a16:creationId xmlns:a16="http://schemas.microsoft.com/office/drawing/2014/main" id="{F2121705-ABB9-E277-29CB-DF7558AAC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3211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Intercepted e-mail  announcing rally about Palestine</a:t>
            </a:r>
          </a:p>
        </p:txBody>
      </p:sp>
      <p:pic>
        <p:nvPicPr>
          <p:cNvPr id="111619" name="Picture 3">
            <a:extLst>
              <a:ext uri="{FF2B5EF4-FFF2-40B4-BE49-F238E27FC236}">
                <a16:creationId xmlns:a16="http://schemas.microsoft.com/office/drawing/2014/main" id="{1C07EA5B-33EF-FE0B-F1BC-AE8B86BE7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236538"/>
            <a:ext cx="5208588" cy="6167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1627" name="Group 11">
            <a:extLst>
              <a:ext uri="{FF2B5EF4-FFF2-40B4-BE49-F238E27FC236}">
                <a16:creationId xmlns:a16="http://schemas.microsoft.com/office/drawing/2014/main" id="{61FA603E-74B8-8E09-B1FE-1853E8D11866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4217988"/>
            <a:ext cx="8477250" cy="1862137"/>
            <a:chOff x="245" y="2045"/>
            <a:chExt cx="5340" cy="1173"/>
          </a:xfrm>
        </p:grpSpPr>
        <p:pic>
          <p:nvPicPr>
            <p:cNvPr id="111621" name="Picture 5">
              <a:extLst>
                <a:ext uri="{FF2B5EF4-FFF2-40B4-BE49-F238E27FC236}">
                  <a16:creationId xmlns:a16="http://schemas.microsoft.com/office/drawing/2014/main" id="{6A233820-19BA-3D41-469A-9EF8422D72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" y="2045"/>
              <a:ext cx="5340" cy="1173"/>
            </a:xfrm>
            <a:prstGeom prst="rect">
              <a:avLst/>
            </a:prstGeom>
            <a:solidFill>
              <a:srgbClr val="FFCC00">
                <a:alpha val="2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1622" name="Rectangle 6">
              <a:extLst>
                <a:ext uri="{FF2B5EF4-FFF2-40B4-BE49-F238E27FC236}">
                  <a16:creationId xmlns:a16="http://schemas.microsoft.com/office/drawing/2014/main" id="{AF1EE940-1272-993D-1BAA-CF2A6FDA4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2909"/>
              <a:ext cx="3579" cy="245"/>
            </a:xfrm>
            <a:prstGeom prst="rect">
              <a:avLst/>
            </a:prstGeom>
            <a:solidFill>
              <a:srgbClr val="FFCC00">
                <a:alpha val="2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3" name="Rectangle 7">
              <a:extLst>
                <a:ext uri="{FF2B5EF4-FFF2-40B4-BE49-F238E27FC236}">
                  <a16:creationId xmlns:a16="http://schemas.microsoft.com/office/drawing/2014/main" id="{DB2AA752-4BE6-1A9F-B3A3-4B39F1E4C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" y="2326"/>
              <a:ext cx="1519" cy="216"/>
            </a:xfrm>
            <a:prstGeom prst="rect">
              <a:avLst/>
            </a:prstGeom>
            <a:solidFill>
              <a:srgbClr val="FFCC00">
                <a:alpha val="2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4" name="Rectangle 8">
              <a:extLst>
                <a:ext uri="{FF2B5EF4-FFF2-40B4-BE49-F238E27FC236}">
                  <a16:creationId xmlns:a16="http://schemas.microsoft.com/office/drawing/2014/main" id="{A343E519-0D63-0D0A-E6A2-2D4BAA2E9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" y="2124"/>
              <a:ext cx="1030" cy="425"/>
            </a:xfrm>
            <a:prstGeom prst="rect">
              <a:avLst/>
            </a:prstGeom>
            <a:solidFill>
              <a:srgbClr val="FFCC00">
                <a:alpha val="2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6" name="Oval 10">
            <a:extLst>
              <a:ext uri="{FF2B5EF4-FFF2-40B4-BE49-F238E27FC236}">
                <a16:creationId xmlns:a16="http://schemas.microsoft.com/office/drawing/2014/main" id="{53B81887-4A0F-6A61-2DBE-8F95E6958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1920875"/>
            <a:ext cx="3875087" cy="1119188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C6A635-58B3-C5BD-F7C4-77AA26B1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6AC4F-B465-F836-3ABD-598544E5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93192" name="Picture 8">
            <a:extLst>
              <a:ext uri="{FF2B5EF4-FFF2-40B4-BE49-F238E27FC236}">
                <a16:creationId xmlns:a16="http://schemas.microsoft.com/office/drawing/2014/main" id="{6215CE66-786D-23C8-3AE2-7BEDCA01E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357688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1" name="Picture 7">
            <a:extLst>
              <a:ext uri="{FF2B5EF4-FFF2-40B4-BE49-F238E27FC236}">
                <a16:creationId xmlns:a16="http://schemas.microsoft.com/office/drawing/2014/main" id="{C88D7B5B-1C28-6DE8-A2B1-2F251E469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4160838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0" name="Picture 6">
            <a:extLst>
              <a:ext uri="{FF2B5EF4-FFF2-40B4-BE49-F238E27FC236}">
                <a16:creationId xmlns:a16="http://schemas.microsoft.com/office/drawing/2014/main" id="{39CF90B3-E455-1C55-4438-3A4AE06AA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4195763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94" name="Oval 10">
            <a:extLst>
              <a:ext uri="{FF2B5EF4-FFF2-40B4-BE49-F238E27FC236}">
                <a16:creationId xmlns:a16="http://schemas.microsoft.com/office/drawing/2014/main" id="{70F400D1-BFB4-6F9A-1F6E-99A32A92D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2132013"/>
            <a:ext cx="4497387" cy="2286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5" name="Oval 11">
            <a:extLst>
              <a:ext uri="{FF2B5EF4-FFF2-40B4-BE49-F238E27FC236}">
                <a16:creationId xmlns:a16="http://schemas.microsoft.com/office/drawing/2014/main" id="{1921799E-914B-412F-6759-F16BB7C50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25" y="2284413"/>
            <a:ext cx="1069975" cy="6127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6" name="Text Box 12">
            <a:extLst>
              <a:ext uri="{FF2B5EF4-FFF2-40B4-BE49-F238E27FC236}">
                <a16:creationId xmlns:a16="http://schemas.microsoft.com/office/drawing/2014/main" id="{B4037865-B07E-0DBE-D300-E8D084577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16002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Thomas Fisher Assigned to JTTF since  1997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D3713A-F93B-2989-0A5C-14DEE031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6FC72F-A539-0D93-0865-F0306429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sp>
        <p:nvSpPr>
          <p:cNvPr id="112645" name="Text Box 5">
            <a:extLst>
              <a:ext uri="{FF2B5EF4-FFF2-40B4-BE49-F238E27FC236}">
                <a16:creationId xmlns:a16="http://schemas.microsoft.com/office/drawing/2014/main" id="{0B718F0F-42E0-161A-E7E2-930B28419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495300"/>
            <a:ext cx="661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JTTF Active Case List</a:t>
            </a:r>
          </a:p>
        </p:txBody>
      </p:sp>
      <p:pic>
        <p:nvPicPr>
          <p:cNvPr id="112646" name="Picture 6">
            <a:extLst>
              <a:ext uri="{FF2B5EF4-FFF2-40B4-BE49-F238E27FC236}">
                <a16:creationId xmlns:a16="http://schemas.microsoft.com/office/drawing/2014/main" id="{DDE50D7E-A8E3-4B6F-5F98-72BC59BBE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12838"/>
            <a:ext cx="8115300" cy="463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449DD-2A91-8169-7927-CEB43BF4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C0AE59-8533-40B7-D21C-E54626B5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sp>
        <p:nvSpPr>
          <p:cNvPr id="113666" name="Text Box 2">
            <a:extLst>
              <a:ext uri="{FF2B5EF4-FFF2-40B4-BE49-F238E27FC236}">
                <a16:creationId xmlns:a16="http://schemas.microsoft.com/office/drawing/2014/main" id="{DF8D585F-4123-3F72-4C99-A19BD123C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495300"/>
            <a:ext cx="12255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JTTF Active Case List</a:t>
            </a:r>
          </a:p>
        </p:txBody>
      </p:sp>
      <p:pic>
        <p:nvPicPr>
          <p:cNvPr id="113668" name="Picture 4">
            <a:extLst>
              <a:ext uri="{FF2B5EF4-FFF2-40B4-BE49-F238E27FC236}">
                <a16:creationId xmlns:a16="http://schemas.microsoft.com/office/drawing/2014/main" id="{28939B73-931D-9CBA-5256-16907C2CA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506413"/>
            <a:ext cx="6896100" cy="547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FFF067-097C-9B9A-B21C-B6816111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C96148-BB11-456A-3BBE-36F5BFC4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sp>
        <p:nvSpPr>
          <p:cNvPr id="114690" name="Text Box 2">
            <a:extLst>
              <a:ext uri="{FF2B5EF4-FFF2-40B4-BE49-F238E27FC236}">
                <a16:creationId xmlns:a16="http://schemas.microsoft.com/office/drawing/2014/main" id="{6ACA6F99-9431-F452-5AB6-512C5EC7C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495300"/>
            <a:ext cx="661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JTTF Active Case List</a:t>
            </a:r>
          </a:p>
        </p:txBody>
      </p:sp>
      <p:pic>
        <p:nvPicPr>
          <p:cNvPr id="114693" name="Picture 5">
            <a:extLst>
              <a:ext uri="{FF2B5EF4-FFF2-40B4-BE49-F238E27FC236}">
                <a16:creationId xmlns:a16="http://schemas.microsoft.com/office/drawing/2014/main" id="{B80B1334-B79F-4D15-50F4-0969EFAFA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6025"/>
            <a:ext cx="8143875" cy="464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B9487E-46AA-9D83-DB1C-724BDD7CA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A73907-4B66-E2D2-9A2D-61386A0C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15716" name="Picture 4">
            <a:extLst>
              <a:ext uri="{FF2B5EF4-FFF2-40B4-BE49-F238E27FC236}">
                <a16:creationId xmlns:a16="http://schemas.microsoft.com/office/drawing/2014/main" id="{3B5C16AF-A4E5-EAC8-C509-FA1C51E03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65100"/>
            <a:ext cx="4713288" cy="6135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17" name="Text Box 5">
            <a:extLst>
              <a:ext uri="{FF2B5EF4-FFF2-40B4-BE49-F238E27FC236}">
                <a16:creationId xmlns:a16="http://schemas.microsoft.com/office/drawing/2014/main" id="{1864D4E6-70F5-C4BF-6815-391EEC3DB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32115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“Extremists” listed in FBI’s Violent Gang and Terrorist Organization File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630538-6BE1-6CBC-DEBA-7400047CA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684B2-7794-4CD8-041D-9B21CDAE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16738" name="Picture 2">
            <a:extLst>
              <a:ext uri="{FF2B5EF4-FFF2-40B4-BE49-F238E27FC236}">
                <a16:creationId xmlns:a16="http://schemas.microsoft.com/office/drawing/2014/main" id="{FD596D55-324A-B05E-0081-D0FEB65CE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65100"/>
            <a:ext cx="4713288" cy="6135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0" name="Picture 4">
            <a:extLst>
              <a:ext uri="{FF2B5EF4-FFF2-40B4-BE49-F238E27FC236}">
                <a16:creationId xmlns:a16="http://schemas.microsoft.com/office/drawing/2014/main" id="{274ACCAF-8497-15CF-4F32-6757FDA61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182688"/>
            <a:ext cx="6834187" cy="54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2" name="Picture 6">
            <a:extLst>
              <a:ext uri="{FF2B5EF4-FFF2-40B4-BE49-F238E27FC236}">
                <a16:creationId xmlns:a16="http://schemas.microsoft.com/office/drawing/2014/main" id="{6B92EE0C-CEEE-01B8-5161-46B930C49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727325"/>
            <a:ext cx="8837612" cy="1389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4" name="Oval 8">
            <a:extLst>
              <a:ext uri="{FF2B5EF4-FFF2-40B4-BE49-F238E27FC236}">
                <a16:creationId xmlns:a16="http://schemas.microsoft.com/office/drawing/2014/main" id="{17DF72BF-6AC8-5657-FD2F-12D911EA9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8" y="820738"/>
            <a:ext cx="2789237" cy="2619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Oval 9">
            <a:extLst>
              <a:ext uri="{FF2B5EF4-FFF2-40B4-BE49-F238E27FC236}">
                <a16:creationId xmlns:a16="http://schemas.microsoft.com/office/drawing/2014/main" id="{C56D61D7-65F0-1958-0EC6-3D44261C3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1101725"/>
            <a:ext cx="7754938" cy="6524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Line 10">
            <a:extLst>
              <a:ext uri="{FF2B5EF4-FFF2-40B4-BE49-F238E27FC236}">
                <a16:creationId xmlns:a16="http://schemas.microsoft.com/office/drawing/2014/main" id="{AE26FAAD-7785-C8D6-5C6F-2FD8EB3164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22688" y="989013"/>
            <a:ext cx="1166812" cy="1127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7" name="Oval 11">
            <a:extLst>
              <a:ext uri="{FF2B5EF4-FFF2-40B4-BE49-F238E27FC236}">
                <a16:creationId xmlns:a16="http://schemas.microsoft.com/office/drawing/2014/main" id="{064A2C19-5AC3-0A44-2FDF-E8AF38B03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8" y="1800225"/>
            <a:ext cx="4795837" cy="6635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8" name="Oval 12">
            <a:extLst>
              <a:ext uri="{FF2B5EF4-FFF2-40B4-BE49-F238E27FC236}">
                <a16:creationId xmlns:a16="http://schemas.microsoft.com/office/drawing/2014/main" id="{0B2BDBF0-E344-A617-6B00-C6A11FC0E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6850" y="2473325"/>
            <a:ext cx="9564688" cy="20891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9" name="Line 13">
            <a:extLst>
              <a:ext uri="{FF2B5EF4-FFF2-40B4-BE49-F238E27FC236}">
                <a16:creationId xmlns:a16="http://schemas.microsoft.com/office/drawing/2014/main" id="{2C22B419-BEBE-3D7D-3AE3-948B03EA1B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7425" y="2295525"/>
            <a:ext cx="549275" cy="195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52917-B34B-68D3-3E67-8671070BA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A63CEB-8B55-CD57-643F-3E4B9B884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48482" name="Picture 2">
            <a:extLst>
              <a:ext uri="{FF2B5EF4-FFF2-40B4-BE49-F238E27FC236}">
                <a16:creationId xmlns:a16="http://schemas.microsoft.com/office/drawing/2014/main" id="{CC931FC1-94DA-9401-4E93-E5F0193D8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65100"/>
            <a:ext cx="4713288" cy="6135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4" name="Picture 4">
            <a:extLst>
              <a:ext uri="{FF2B5EF4-FFF2-40B4-BE49-F238E27FC236}">
                <a16:creationId xmlns:a16="http://schemas.microsoft.com/office/drawing/2014/main" id="{E4628B27-DB65-A8DC-31C2-871278AD2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 t="45509" r="10156" b="45509"/>
          <a:stretch>
            <a:fillRect/>
          </a:stretch>
        </p:blipFill>
        <p:spPr bwMode="auto">
          <a:xfrm>
            <a:off x="830263" y="1181100"/>
            <a:ext cx="686435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5" name="Picture 5">
            <a:extLst>
              <a:ext uri="{FF2B5EF4-FFF2-40B4-BE49-F238E27FC236}">
                <a16:creationId xmlns:a16="http://schemas.microsoft.com/office/drawing/2014/main" id="{1F44082B-5080-3AC4-5BA2-15BEA8A1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437188"/>
            <a:ext cx="8829675" cy="458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486" name="Oval 6">
            <a:extLst>
              <a:ext uri="{FF2B5EF4-FFF2-40B4-BE49-F238E27FC236}">
                <a16:creationId xmlns:a16="http://schemas.microsoft.com/office/drawing/2014/main" id="{F472F581-F7B9-D113-8504-E2DFFA2AD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8" y="4702175"/>
            <a:ext cx="4664075" cy="2619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7" name="Oval 7">
            <a:extLst>
              <a:ext uri="{FF2B5EF4-FFF2-40B4-BE49-F238E27FC236}">
                <a16:creationId xmlns:a16="http://schemas.microsoft.com/office/drawing/2014/main" id="{834A9A0A-DCE4-D35E-286E-9A9BA8F96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68888"/>
            <a:ext cx="9144000" cy="10985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8" name="Line 8">
            <a:extLst>
              <a:ext uri="{FF2B5EF4-FFF2-40B4-BE49-F238E27FC236}">
                <a16:creationId xmlns:a16="http://schemas.microsoft.com/office/drawing/2014/main" id="{94B80E01-4A55-F2EA-D384-AD05D4C531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8375" y="4889500"/>
            <a:ext cx="635000" cy="1857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89" name="Rectangle 9">
            <a:extLst>
              <a:ext uri="{FF2B5EF4-FFF2-40B4-BE49-F238E27FC236}">
                <a16:creationId xmlns:a16="http://schemas.microsoft.com/office/drawing/2014/main" id="{0049A2CA-DC8C-C39E-4027-1734F2B30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975" y="5456238"/>
            <a:ext cx="1431925" cy="203200"/>
          </a:xfrm>
          <a:prstGeom prst="rect">
            <a:avLst/>
          </a:prstGeom>
          <a:solidFill>
            <a:srgbClr val="FFCC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0" name="Oval 10">
            <a:extLst>
              <a:ext uri="{FF2B5EF4-FFF2-40B4-BE49-F238E27FC236}">
                <a16:creationId xmlns:a16="http://schemas.microsoft.com/office/drawing/2014/main" id="{FDFD4F64-5007-DCAF-30D3-1E8A795CC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2897188"/>
            <a:ext cx="4664075" cy="660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1" name="Oval 11">
            <a:extLst>
              <a:ext uri="{FF2B5EF4-FFF2-40B4-BE49-F238E27FC236}">
                <a16:creationId xmlns:a16="http://schemas.microsoft.com/office/drawing/2014/main" id="{95A26C64-2D3E-17A9-F40E-779D7B4A9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955675"/>
            <a:ext cx="7972425" cy="11779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3" name="Rectangle 13">
            <a:extLst>
              <a:ext uri="{FF2B5EF4-FFF2-40B4-BE49-F238E27FC236}">
                <a16:creationId xmlns:a16="http://schemas.microsoft.com/office/drawing/2014/main" id="{BD5D4C4C-E6A4-3268-A88D-78D9E02D8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450" y="1190625"/>
            <a:ext cx="3325813" cy="139700"/>
          </a:xfrm>
          <a:prstGeom prst="rect">
            <a:avLst/>
          </a:prstGeom>
          <a:solidFill>
            <a:srgbClr val="FFCC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4" name="Rectangle 14">
            <a:extLst>
              <a:ext uri="{FF2B5EF4-FFF2-40B4-BE49-F238E27FC236}">
                <a16:creationId xmlns:a16="http://schemas.microsoft.com/office/drawing/2014/main" id="{777CC697-2B05-E67F-2711-0E9D96341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1652588"/>
            <a:ext cx="2835275" cy="139700"/>
          </a:xfrm>
          <a:prstGeom prst="rect">
            <a:avLst/>
          </a:prstGeom>
          <a:solidFill>
            <a:srgbClr val="FFCC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6" name="Rectangle 16">
            <a:extLst>
              <a:ext uri="{FF2B5EF4-FFF2-40B4-BE49-F238E27FC236}">
                <a16:creationId xmlns:a16="http://schemas.microsoft.com/office/drawing/2014/main" id="{C5479AAB-05A9-DD81-6B29-4A60C89A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817688"/>
            <a:ext cx="3530600" cy="139700"/>
          </a:xfrm>
          <a:prstGeom prst="rect">
            <a:avLst/>
          </a:prstGeom>
          <a:solidFill>
            <a:srgbClr val="FFCC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7" name="Line 17">
            <a:extLst>
              <a:ext uri="{FF2B5EF4-FFF2-40B4-BE49-F238E27FC236}">
                <a16:creationId xmlns:a16="http://schemas.microsoft.com/office/drawing/2014/main" id="{484FC0FD-8B78-CBD4-117A-ECD16AC255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16300" y="2111375"/>
            <a:ext cx="776288" cy="9858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9A4481-4CEC-29BC-0D9F-91109FD62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67166A-161C-A1B8-D70D-4A22A29F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42342" name="Picture 6">
            <a:extLst>
              <a:ext uri="{FF2B5EF4-FFF2-40B4-BE49-F238E27FC236}">
                <a16:creationId xmlns:a16="http://schemas.microsoft.com/office/drawing/2014/main" id="{E33E0F77-3724-EA4F-C039-2AA467793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22263"/>
            <a:ext cx="6575425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E4A54A-AADE-A82C-DB3B-04AB50A8C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52B152-4ED3-3501-753B-C506DE5A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43362" name="Picture 2">
            <a:extLst>
              <a:ext uri="{FF2B5EF4-FFF2-40B4-BE49-F238E27FC236}">
                <a16:creationId xmlns:a16="http://schemas.microsoft.com/office/drawing/2014/main" id="{129A62E7-EF60-19DE-F804-8F329B014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312738"/>
            <a:ext cx="6575425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3" name="Picture 3">
            <a:extLst>
              <a:ext uri="{FF2B5EF4-FFF2-40B4-BE49-F238E27FC236}">
                <a16:creationId xmlns:a16="http://schemas.microsoft.com/office/drawing/2014/main" id="{866FDF17-7D9A-90A8-AE6D-2263A6C8B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276350"/>
            <a:ext cx="7269162" cy="38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4" name="Picture 4">
            <a:extLst>
              <a:ext uri="{FF2B5EF4-FFF2-40B4-BE49-F238E27FC236}">
                <a16:creationId xmlns:a16="http://schemas.microsoft.com/office/drawing/2014/main" id="{25079D98-FD2C-6B57-42CF-D620DEA3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671638"/>
            <a:ext cx="721677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5" name="Picture 5">
            <a:extLst>
              <a:ext uri="{FF2B5EF4-FFF2-40B4-BE49-F238E27FC236}">
                <a16:creationId xmlns:a16="http://schemas.microsoft.com/office/drawing/2014/main" id="{57C2EB3B-6CD3-D9DC-59DE-CBCECAC12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5443538"/>
            <a:ext cx="1939925" cy="382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6" name="Picture 6">
            <a:extLst>
              <a:ext uri="{FF2B5EF4-FFF2-40B4-BE49-F238E27FC236}">
                <a16:creationId xmlns:a16="http://schemas.microsoft.com/office/drawing/2014/main" id="{A0BFE0C2-A0FC-C91F-995C-F2D6AB20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5821363"/>
            <a:ext cx="3640138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7" name="Oval 7">
            <a:extLst>
              <a:ext uri="{FF2B5EF4-FFF2-40B4-BE49-F238E27FC236}">
                <a16:creationId xmlns:a16="http://schemas.microsoft.com/office/drawing/2014/main" id="{BF80F8C7-FF1F-5E5D-9F7B-A6E431B17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4575" y="4879975"/>
            <a:ext cx="1177925" cy="2413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68" name="Oval 8">
            <a:extLst>
              <a:ext uri="{FF2B5EF4-FFF2-40B4-BE49-F238E27FC236}">
                <a16:creationId xmlns:a16="http://schemas.microsoft.com/office/drawing/2014/main" id="{ED7A5A5A-E5CC-2454-79C4-A4ADEA61D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5056188"/>
            <a:ext cx="2162175" cy="2746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69" name="Oval 9">
            <a:extLst>
              <a:ext uri="{FF2B5EF4-FFF2-40B4-BE49-F238E27FC236}">
                <a16:creationId xmlns:a16="http://schemas.microsoft.com/office/drawing/2014/main" id="{0CFABB0D-996C-F6FF-A921-52E3C513F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5394325"/>
            <a:ext cx="3886200" cy="11096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70" name="Line 10">
            <a:extLst>
              <a:ext uri="{FF2B5EF4-FFF2-40B4-BE49-F238E27FC236}">
                <a16:creationId xmlns:a16="http://schemas.microsoft.com/office/drawing/2014/main" id="{0EABCF04-6D88-FD4C-2C2D-5BB2C55D6D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9575" y="5314950"/>
            <a:ext cx="68263" cy="263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71" name="Line 11">
            <a:extLst>
              <a:ext uri="{FF2B5EF4-FFF2-40B4-BE49-F238E27FC236}">
                <a16:creationId xmlns:a16="http://schemas.microsoft.com/office/drawing/2014/main" id="{96C1784D-45AA-882F-C0C4-90BA12D92C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48313" y="5113338"/>
            <a:ext cx="2046287" cy="377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72" name="Oval 12">
            <a:extLst>
              <a:ext uri="{FF2B5EF4-FFF2-40B4-BE49-F238E27FC236}">
                <a16:creationId xmlns:a16="http://schemas.microsoft.com/office/drawing/2014/main" id="{9159BEEA-07B1-E064-06DA-72B3191DD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8" y="3897313"/>
            <a:ext cx="6904037" cy="4349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73" name="Oval 13">
            <a:extLst>
              <a:ext uri="{FF2B5EF4-FFF2-40B4-BE49-F238E27FC236}">
                <a16:creationId xmlns:a16="http://schemas.microsoft.com/office/drawing/2014/main" id="{FAF3CD36-84A3-B57A-063F-3BCDFBA8F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1074738"/>
            <a:ext cx="8194675" cy="12573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74" name="Line 14">
            <a:extLst>
              <a:ext uri="{FF2B5EF4-FFF2-40B4-BE49-F238E27FC236}">
                <a16:creationId xmlns:a16="http://schemas.microsoft.com/office/drawing/2014/main" id="{FC2E6214-693F-A087-F693-095C6540E2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17675" y="2187575"/>
            <a:ext cx="698500" cy="18272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746BBB-5EF1-10D2-BB03-2A2D2959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AE0ACC-E227-9839-E061-4A9F8B936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A7F76D5F-A684-334C-EE7A-434D696AF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8463" y="492125"/>
            <a:ext cx="8229600" cy="1143000"/>
          </a:xfrm>
        </p:spPr>
        <p:txBody>
          <a:bodyPr/>
          <a:lstStyle/>
          <a:p>
            <a:r>
              <a:rPr lang="en-US" altLang="en-US" sz="3200" b="1"/>
              <a:t>Terrorism is as Terrorism Does</a:t>
            </a:r>
            <a:br>
              <a:rPr lang="en-US" altLang="en-US" sz="4000"/>
            </a:br>
            <a:r>
              <a:rPr lang="en-US" altLang="en-US" sz="2000"/>
              <a:t>Local peace activist may be on FBI list</a:t>
            </a:r>
            <a:br>
              <a:rPr lang="en-US" altLang="en-US" sz="2000"/>
            </a:br>
            <a:r>
              <a:rPr lang="en-US" altLang="en-US" sz="2000" b="1">
                <a:solidFill>
                  <a:schemeClr val="tx1"/>
                </a:solidFill>
              </a:rPr>
              <a:t>Source: Colorado Springs Independent Article June 6-12, 2003</a:t>
            </a:r>
            <a:br>
              <a:rPr lang="en-US" altLang="en-US" sz="2000" b="1">
                <a:solidFill>
                  <a:schemeClr val="tx1"/>
                </a:solidFill>
              </a:rPr>
            </a:br>
            <a:r>
              <a:rPr lang="en-US" altLang="en-US" sz="2000" b="1">
                <a:solidFill>
                  <a:schemeClr val="tx1"/>
                </a:solidFill>
              </a:rPr>
              <a:t>by Terje Langeland</a:t>
            </a:r>
            <a:br>
              <a:rPr lang="en-US" altLang="en-US" sz="2000" b="1">
                <a:solidFill>
                  <a:schemeClr val="tx1"/>
                </a:solidFill>
              </a:rPr>
            </a:br>
            <a:endParaRPr lang="en-US" altLang="en-US" sz="2000" b="1">
              <a:solidFill>
                <a:schemeClr val="tx1"/>
              </a:solidFill>
            </a:endParaRPr>
          </a:p>
        </p:txBody>
      </p:sp>
      <p:sp>
        <p:nvSpPr>
          <p:cNvPr id="117763" name="Text Box 3">
            <a:extLst>
              <a:ext uri="{FF2B5EF4-FFF2-40B4-BE49-F238E27FC236}">
                <a16:creationId xmlns:a16="http://schemas.microsoft.com/office/drawing/2014/main" id="{BF946A60-C026-842C-71DB-9CBF9BC3A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4378325"/>
            <a:ext cx="7818437" cy="11906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That's when both Sulzman and Mary Sprunger-Froese who were in separate squad cars say they heard something over the police radio: Sulzman, a voice said, was listed by the FBI as belonging to a "terrorist organization." </a:t>
            </a:r>
          </a:p>
        </p:txBody>
      </p:sp>
      <p:sp>
        <p:nvSpPr>
          <p:cNvPr id="117764" name="Text Box 4">
            <a:extLst>
              <a:ext uri="{FF2B5EF4-FFF2-40B4-BE49-F238E27FC236}">
                <a16:creationId xmlns:a16="http://schemas.microsoft.com/office/drawing/2014/main" id="{8CC8CF8F-4FF3-7021-1EC9-90036A08F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1798638"/>
            <a:ext cx="7818438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Bill Sulzman has protested nonviolently against U.S. military policy for more than 30 years. That, he discovered last week, apparently makes him a "terrorist" in the eyes of the government.</a:t>
            </a:r>
          </a:p>
          <a:p>
            <a:r>
              <a:rPr lang="en-US" altLang="en-US"/>
              <a:t>…</a:t>
            </a:r>
          </a:p>
          <a:p>
            <a:r>
              <a:rPr lang="en-US" altLang="en-US"/>
              <a:t>Four protesters refused to leave, arguing that they were standing in the public right-of-way. The four, who included Sulzman, Peter Sprunger-Froese, Mary Sprunger-Froese and Mary Sheetz, were arrested for trespassing.</a:t>
            </a:r>
          </a:p>
          <a:p>
            <a:r>
              <a:rPr lang="en-US" altLang="en-US"/>
              <a:t>…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9BED31-FE25-838F-0AEF-83428040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6A19CD-1486-310B-E0C3-D77AF0DA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18788" name="Picture 4">
            <a:extLst>
              <a:ext uri="{FF2B5EF4-FFF2-40B4-BE49-F238E27FC236}">
                <a16:creationId xmlns:a16="http://schemas.microsoft.com/office/drawing/2014/main" id="{5D0A581F-3D9E-3BBF-EDF1-DFB6B9C19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17488"/>
            <a:ext cx="4938713" cy="616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9" name="Text Box 5">
            <a:extLst>
              <a:ext uri="{FF2B5EF4-FFF2-40B4-BE49-F238E27FC236}">
                <a16:creationId xmlns:a16="http://schemas.microsoft.com/office/drawing/2014/main" id="{0A49EFDB-3082-AE9C-4A8F-16D22096F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321151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Intercepted email regarding a protest of the Aspen Institute’s Summit on Globalization and the Human Condition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A2852D-17DF-E065-DBA5-F56E60C3E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A117A-A2E6-DA20-2BDE-955464D53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94213" name="Picture 5">
            <a:extLst>
              <a:ext uri="{FF2B5EF4-FFF2-40B4-BE49-F238E27FC236}">
                <a16:creationId xmlns:a16="http://schemas.microsoft.com/office/drawing/2014/main" id="{6C2099D0-125F-E45E-720F-EC701B175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105400"/>
            <a:ext cx="3433763" cy="1385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2" name="Picture 4">
            <a:extLst>
              <a:ext uri="{FF2B5EF4-FFF2-40B4-BE49-F238E27FC236}">
                <a16:creationId xmlns:a16="http://schemas.microsoft.com/office/drawing/2014/main" id="{848D7455-BF95-5142-753F-C69DB6043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489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22" name="AutoShape 14">
            <a:extLst>
              <a:ext uri="{FF2B5EF4-FFF2-40B4-BE49-F238E27FC236}">
                <a16:creationId xmlns:a16="http://schemas.microsoft.com/office/drawing/2014/main" id="{D5C24C0D-2DFF-7BC3-1C3A-B91248CB8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3657600"/>
            <a:ext cx="8181975" cy="13430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DE5C5F-5449-D3DB-C101-6B590300B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62524-04D9-C180-AA37-669334DA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19810" name="Picture 2">
            <a:extLst>
              <a:ext uri="{FF2B5EF4-FFF2-40B4-BE49-F238E27FC236}">
                <a16:creationId xmlns:a16="http://schemas.microsoft.com/office/drawing/2014/main" id="{2C36390F-7627-CF41-F013-06BC3F015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17488"/>
            <a:ext cx="4938713" cy="616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2" name="Picture 4">
            <a:extLst>
              <a:ext uri="{FF2B5EF4-FFF2-40B4-BE49-F238E27FC236}">
                <a16:creationId xmlns:a16="http://schemas.microsoft.com/office/drawing/2014/main" id="{05B810D6-E49E-4939-6CA4-102B67272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46138"/>
            <a:ext cx="8848725" cy="220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3" name="Oval 5">
            <a:extLst>
              <a:ext uri="{FF2B5EF4-FFF2-40B4-BE49-F238E27FC236}">
                <a16:creationId xmlns:a16="http://schemas.microsoft.com/office/drawing/2014/main" id="{E873A181-4034-BADA-54C9-51D88FDF7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950" y="3573463"/>
            <a:ext cx="3749675" cy="67151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4" name="Oval 6">
            <a:extLst>
              <a:ext uri="{FF2B5EF4-FFF2-40B4-BE49-F238E27FC236}">
                <a16:creationId xmlns:a16="http://schemas.microsoft.com/office/drawing/2014/main" id="{3C71F6FB-41C4-E976-76E4-8B58B9EEE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950"/>
            <a:ext cx="6259513" cy="14366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5" name="Line 7">
            <a:extLst>
              <a:ext uri="{FF2B5EF4-FFF2-40B4-BE49-F238E27FC236}">
                <a16:creationId xmlns:a16="http://schemas.microsoft.com/office/drawing/2014/main" id="{189B6392-EB52-B72A-A123-071AB501E3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78113" y="2043113"/>
            <a:ext cx="1193800" cy="16700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A4ACB6-92AD-8528-954A-B032A48F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2CC8B-33CF-E0C3-3481-148D5E53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20834" name="Picture 2">
            <a:extLst>
              <a:ext uri="{FF2B5EF4-FFF2-40B4-BE49-F238E27FC236}">
                <a16:creationId xmlns:a16="http://schemas.microsoft.com/office/drawing/2014/main" id="{8EFA5428-8D1F-BB2B-A319-F4CED73B7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17488"/>
            <a:ext cx="4938713" cy="616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6" name="Picture 4">
            <a:extLst>
              <a:ext uri="{FF2B5EF4-FFF2-40B4-BE49-F238E27FC236}">
                <a16:creationId xmlns:a16="http://schemas.microsoft.com/office/drawing/2014/main" id="{3DAD4B1B-A47E-3350-305C-8E070C8C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3565525"/>
            <a:ext cx="7035800" cy="1444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8" name="Oval 6">
            <a:extLst>
              <a:ext uri="{FF2B5EF4-FFF2-40B4-BE49-F238E27FC236}">
                <a16:creationId xmlns:a16="http://schemas.microsoft.com/office/drawing/2014/main" id="{937AD2F3-5679-40EA-EB16-6B4E0876D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8" y="2239963"/>
            <a:ext cx="3349625" cy="7921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9" name="Oval 7">
            <a:extLst>
              <a:ext uri="{FF2B5EF4-FFF2-40B4-BE49-F238E27FC236}">
                <a16:creationId xmlns:a16="http://schemas.microsoft.com/office/drawing/2014/main" id="{F2DAF200-8B4A-2D23-27E2-CC2298B87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3303588"/>
            <a:ext cx="7883525" cy="21367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Line 8">
            <a:extLst>
              <a:ext uri="{FF2B5EF4-FFF2-40B4-BE49-F238E27FC236}">
                <a16:creationId xmlns:a16="http://schemas.microsoft.com/office/drawing/2014/main" id="{C08051BE-831F-FC42-1404-CE6DF67465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62338" y="2781300"/>
            <a:ext cx="558800" cy="531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EACB2-566F-3878-671E-0405B2AB1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8E0B46-9AA2-7D7D-1ADB-E922034C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21858" name="Picture 2">
            <a:extLst>
              <a:ext uri="{FF2B5EF4-FFF2-40B4-BE49-F238E27FC236}">
                <a16:creationId xmlns:a16="http://schemas.microsoft.com/office/drawing/2014/main" id="{80B4AC00-6B40-0526-EE1C-7B80BD848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17488"/>
            <a:ext cx="4938713" cy="616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0" name="Picture 4">
            <a:extLst>
              <a:ext uri="{FF2B5EF4-FFF2-40B4-BE49-F238E27FC236}">
                <a16:creationId xmlns:a16="http://schemas.microsoft.com/office/drawing/2014/main" id="{F37A6B5B-4F07-C98A-759B-74497857A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230563"/>
            <a:ext cx="7075488" cy="140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1" name="Oval 5">
            <a:extLst>
              <a:ext uri="{FF2B5EF4-FFF2-40B4-BE49-F238E27FC236}">
                <a16:creationId xmlns:a16="http://schemas.microsoft.com/office/drawing/2014/main" id="{FD4FE4C0-DA32-BC4D-96A4-9F337E82A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1296988"/>
            <a:ext cx="3640138" cy="7191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Oval 6">
            <a:extLst>
              <a:ext uri="{FF2B5EF4-FFF2-40B4-BE49-F238E27FC236}">
                <a16:creationId xmlns:a16="http://schemas.microsoft.com/office/drawing/2014/main" id="{ED022AA5-9604-A65B-B02D-64EF9B680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930525"/>
            <a:ext cx="7940675" cy="20986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Line 7">
            <a:extLst>
              <a:ext uri="{FF2B5EF4-FFF2-40B4-BE49-F238E27FC236}">
                <a16:creationId xmlns:a16="http://schemas.microsoft.com/office/drawing/2014/main" id="{C0E0675E-E526-D839-6300-EEAAE2400A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03588" y="1790700"/>
            <a:ext cx="782637" cy="11477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1864" name="Picture 8">
            <a:extLst>
              <a:ext uri="{FF2B5EF4-FFF2-40B4-BE49-F238E27FC236}">
                <a16:creationId xmlns:a16="http://schemas.microsoft.com/office/drawing/2014/main" id="{35F03403-A3F9-21E8-4570-149D7086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407988"/>
            <a:ext cx="365760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5" name="Oval 9">
            <a:extLst>
              <a:ext uri="{FF2B5EF4-FFF2-40B4-BE49-F238E27FC236}">
                <a16:creationId xmlns:a16="http://schemas.microsoft.com/office/drawing/2014/main" id="{F2240010-34F7-75D6-A2C9-577B8C9E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8" y="1073150"/>
            <a:ext cx="1662112" cy="279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6" name="Oval 10">
            <a:extLst>
              <a:ext uri="{FF2B5EF4-FFF2-40B4-BE49-F238E27FC236}">
                <a16:creationId xmlns:a16="http://schemas.microsoft.com/office/drawing/2014/main" id="{44CB66C2-EDF6-1F7D-7C44-45CDE51DB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2413"/>
            <a:ext cx="4095750" cy="7000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7" name="Line 11">
            <a:extLst>
              <a:ext uri="{FF2B5EF4-FFF2-40B4-BE49-F238E27FC236}">
                <a16:creationId xmlns:a16="http://schemas.microsoft.com/office/drawing/2014/main" id="{AE8A9EBD-2BED-CE22-4463-C8D5234DF9C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10013" y="765175"/>
            <a:ext cx="1530350" cy="3365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B21EAC-20B2-D51F-C3A5-BEE344FAB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19FDC-6485-60A9-8B16-761F3093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22884" name="Picture 4">
            <a:extLst>
              <a:ext uri="{FF2B5EF4-FFF2-40B4-BE49-F238E27FC236}">
                <a16:creationId xmlns:a16="http://schemas.microsoft.com/office/drawing/2014/main" id="{8ACF87DE-479D-749B-CAEE-F54292C41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274638"/>
            <a:ext cx="5111750" cy="622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5" name="Text Box 5">
            <a:extLst>
              <a:ext uri="{FF2B5EF4-FFF2-40B4-BE49-F238E27FC236}">
                <a16:creationId xmlns:a16="http://schemas.microsoft.com/office/drawing/2014/main" id="{329EF064-6A59-4C06-17A7-868D572E6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32115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Intercepted email regarding plans for Transform Columbus Day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BAFEFA-F596-E0DD-89C0-121515786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3CAB6-39C2-6F34-2C52-5E53749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23906" name="Picture 2">
            <a:extLst>
              <a:ext uri="{FF2B5EF4-FFF2-40B4-BE49-F238E27FC236}">
                <a16:creationId xmlns:a16="http://schemas.microsoft.com/office/drawing/2014/main" id="{525938FA-01A2-EE4F-2AC8-AACE90215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274638"/>
            <a:ext cx="5111750" cy="622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7" name="Text Box 3">
            <a:extLst>
              <a:ext uri="{FF2B5EF4-FFF2-40B4-BE49-F238E27FC236}">
                <a16:creationId xmlns:a16="http://schemas.microsoft.com/office/drawing/2014/main" id="{FAF10E94-F267-BBD7-39F1-3D7940421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32115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Intercepted email regarding plans for Transform Columbus Day</a:t>
            </a:r>
          </a:p>
        </p:txBody>
      </p:sp>
      <p:pic>
        <p:nvPicPr>
          <p:cNvPr id="123908" name="Picture 4">
            <a:extLst>
              <a:ext uri="{FF2B5EF4-FFF2-40B4-BE49-F238E27FC236}">
                <a16:creationId xmlns:a16="http://schemas.microsoft.com/office/drawing/2014/main" id="{6C799FDC-98A7-7673-4D42-256FD28C8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305175"/>
            <a:ext cx="8810625" cy="93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9" name="Oval 5">
            <a:extLst>
              <a:ext uri="{FF2B5EF4-FFF2-40B4-BE49-F238E27FC236}">
                <a16:creationId xmlns:a16="http://schemas.microsoft.com/office/drawing/2014/main" id="{6851D6A0-BA74-EAEC-F866-7F0D5C110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5576888"/>
            <a:ext cx="4584700" cy="5603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Oval 6">
            <a:extLst>
              <a:ext uri="{FF2B5EF4-FFF2-40B4-BE49-F238E27FC236}">
                <a16:creationId xmlns:a16="http://schemas.microsoft.com/office/drawing/2014/main" id="{FD49A2C8-4F38-3855-6209-6EBE43B74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4313"/>
            <a:ext cx="8983663" cy="19780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Line 7">
            <a:extLst>
              <a:ext uri="{FF2B5EF4-FFF2-40B4-BE49-F238E27FC236}">
                <a16:creationId xmlns:a16="http://schemas.microsoft.com/office/drawing/2014/main" id="{F299CF81-B0EA-5847-7D2B-5910C114E8B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43250" y="4686300"/>
            <a:ext cx="617538" cy="1017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CE665-A1AD-89EE-B835-8AC3B312B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89A5F-5DB2-97E5-C78B-70E5888F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24930" name="Picture 2">
            <a:extLst>
              <a:ext uri="{FF2B5EF4-FFF2-40B4-BE49-F238E27FC236}">
                <a16:creationId xmlns:a16="http://schemas.microsoft.com/office/drawing/2014/main" id="{91F7AD18-FD02-522A-BD25-A6AE4A3F3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274638"/>
            <a:ext cx="5111750" cy="622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1" name="Text Box 3">
            <a:extLst>
              <a:ext uri="{FF2B5EF4-FFF2-40B4-BE49-F238E27FC236}">
                <a16:creationId xmlns:a16="http://schemas.microsoft.com/office/drawing/2014/main" id="{BC7725F9-6D38-3864-E3B7-30DAEA7CE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32115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Intercepted email regarding plans for Transform Columbus Day</a:t>
            </a:r>
          </a:p>
        </p:txBody>
      </p:sp>
      <p:pic>
        <p:nvPicPr>
          <p:cNvPr id="124932" name="Picture 4">
            <a:extLst>
              <a:ext uri="{FF2B5EF4-FFF2-40B4-BE49-F238E27FC236}">
                <a16:creationId xmlns:a16="http://schemas.microsoft.com/office/drawing/2014/main" id="{88F050C8-7DC6-3A6C-D6BC-62942C6A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522663"/>
            <a:ext cx="8720137" cy="302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3" name="Oval 5">
            <a:extLst>
              <a:ext uri="{FF2B5EF4-FFF2-40B4-BE49-F238E27FC236}">
                <a16:creationId xmlns:a16="http://schemas.microsoft.com/office/drawing/2014/main" id="{02150351-70A4-845D-0D6E-67B982E0F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5" y="1884363"/>
            <a:ext cx="4795838" cy="14287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4" name="Oval 6">
            <a:extLst>
              <a:ext uri="{FF2B5EF4-FFF2-40B4-BE49-F238E27FC236}">
                <a16:creationId xmlns:a16="http://schemas.microsoft.com/office/drawing/2014/main" id="{D3C5D70F-C102-68C8-7F96-7C0331307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9925"/>
            <a:ext cx="9144000" cy="3378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5" name="Line 7">
            <a:extLst>
              <a:ext uri="{FF2B5EF4-FFF2-40B4-BE49-F238E27FC236}">
                <a16:creationId xmlns:a16="http://schemas.microsoft.com/office/drawing/2014/main" id="{DA119C30-34AD-B183-2244-1067F95A14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4150" y="2855913"/>
            <a:ext cx="765175" cy="4937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6" name="Rectangle 8">
            <a:extLst>
              <a:ext uri="{FF2B5EF4-FFF2-40B4-BE49-F238E27FC236}">
                <a16:creationId xmlns:a16="http://schemas.microsoft.com/office/drawing/2014/main" id="{33818803-B950-8627-5F68-A90964784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4252913"/>
            <a:ext cx="2317750" cy="250825"/>
          </a:xfrm>
          <a:prstGeom prst="rect">
            <a:avLst/>
          </a:prstGeom>
          <a:solidFill>
            <a:srgbClr val="FFCC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7" name="Rectangle 9">
            <a:extLst>
              <a:ext uri="{FF2B5EF4-FFF2-40B4-BE49-F238E27FC236}">
                <a16:creationId xmlns:a16="http://schemas.microsoft.com/office/drawing/2014/main" id="{BAA14E23-8947-F9A9-6FF1-9BE033A47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213" y="3546475"/>
            <a:ext cx="1133475" cy="250825"/>
          </a:xfrm>
          <a:prstGeom prst="rect">
            <a:avLst/>
          </a:prstGeom>
          <a:solidFill>
            <a:srgbClr val="FFCC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8" name="Rectangle 10">
            <a:extLst>
              <a:ext uri="{FF2B5EF4-FFF2-40B4-BE49-F238E27FC236}">
                <a16:creationId xmlns:a16="http://schemas.microsoft.com/office/drawing/2014/main" id="{70B12FBA-A7C9-8909-34F9-C135E4D07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8" y="4006850"/>
            <a:ext cx="1423987" cy="250825"/>
          </a:xfrm>
          <a:prstGeom prst="rect">
            <a:avLst/>
          </a:prstGeom>
          <a:solidFill>
            <a:srgbClr val="FFCC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9" name="Rectangle 11">
            <a:extLst>
              <a:ext uri="{FF2B5EF4-FFF2-40B4-BE49-F238E27FC236}">
                <a16:creationId xmlns:a16="http://schemas.microsoft.com/office/drawing/2014/main" id="{5F0F4F54-C50E-4140-3D1B-6B45C4055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4933950"/>
            <a:ext cx="3298825" cy="250825"/>
          </a:xfrm>
          <a:prstGeom prst="rect">
            <a:avLst/>
          </a:prstGeom>
          <a:solidFill>
            <a:srgbClr val="FFCC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1804F-D7F5-388F-F745-F73DE74F7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4E5050-9C05-014A-DE27-4561FF09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25956" name="Picture 4">
            <a:extLst>
              <a:ext uri="{FF2B5EF4-FFF2-40B4-BE49-F238E27FC236}">
                <a16:creationId xmlns:a16="http://schemas.microsoft.com/office/drawing/2014/main" id="{073211BD-C74B-5880-78F6-7F6F00B94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225425"/>
            <a:ext cx="5299075" cy="6224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8" name="Text Box 6">
            <a:extLst>
              <a:ext uri="{FF2B5EF4-FFF2-40B4-BE49-F238E27FC236}">
                <a16:creationId xmlns:a16="http://schemas.microsoft.com/office/drawing/2014/main" id="{02C6E095-C82C-A8E0-B3F7-300C298EE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32115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Intercepted email regarding schedule for Denver activist event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6D65F6-88D0-FF23-BC2B-A6549E87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2929-3DF2-D9C9-8801-0885C4DC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26978" name="Picture 2">
            <a:extLst>
              <a:ext uri="{FF2B5EF4-FFF2-40B4-BE49-F238E27FC236}">
                <a16:creationId xmlns:a16="http://schemas.microsoft.com/office/drawing/2014/main" id="{EEE8316E-3411-20A3-9B93-07A7E2768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225425"/>
            <a:ext cx="5299075" cy="6224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79" name="Picture 3">
            <a:extLst>
              <a:ext uri="{FF2B5EF4-FFF2-40B4-BE49-F238E27FC236}">
                <a16:creationId xmlns:a16="http://schemas.microsoft.com/office/drawing/2014/main" id="{ACB61C3A-0D5B-7AE7-1D50-3ABFF265B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439863"/>
            <a:ext cx="7678738" cy="454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81" name="Rectangle 5">
            <a:extLst>
              <a:ext uri="{FF2B5EF4-FFF2-40B4-BE49-F238E27FC236}">
                <a16:creationId xmlns:a16="http://schemas.microsoft.com/office/drawing/2014/main" id="{C56B1D59-B97D-2E33-857B-11EB13119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2001838"/>
            <a:ext cx="4456113" cy="296862"/>
          </a:xfrm>
          <a:prstGeom prst="rect">
            <a:avLst/>
          </a:prstGeom>
          <a:solidFill>
            <a:srgbClr val="FFCC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0D433-8C3B-73E0-C6D7-0F10524A1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414BF-0F1E-7381-D658-BD477E4C9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28002" name="Picture 2">
            <a:extLst>
              <a:ext uri="{FF2B5EF4-FFF2-40B4-BE49-F238E27FC236}">
                <a16:creationId xmlns:a16="http://schemas.microsoft.com/office/drawing/2014/main" id="{BD5F8EA0-1CA0-0814-D202-107316213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225425"/>
            <a:ext cx="5299075" cy="6224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12" name="Oval 12">
            <a:extLst>
              <a:ext uri="{FF2B5EF4-FFF2-40B4-BE49-F238E27FC236}">
                <a16:creationId xmlns:a16="http://schemas.microsoft.com/office/drawing/2014/main" id="{A22B3756-E20B-8035-F10E-E836B9C97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800" y="1641475"/>
            <a:ext cx="4833938" cy="13636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28" name="Group 28">
            <a:extLst>
              <a:ext uri="{FF2B5EF4-FFF2-40B4-BE49-F238E27FC236}">
                <a16:creationId xmlns:a16="http://schemas.microsoft.com/office/drawing/2014/main" id="{FEE490FF-4341-79E8-AA73-79998917DB8D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3276600"/>
            <a:ext cx="8729662" cy="2844800"/>
            <a:chOff x="261" y="2064"/>
            <a:chExt cx="5499" cy="1792"/>
          </a:xfrm>
        </p:grpSpPr>
        <p:pic>
          <p:nvPicPr>
            <p:cNvPr id="128004" name="Picture 4">
              <a:extLst>
                <a:ext uri="{FF2B5EF4-FFF2-40B4-BE49-F238E27FC236}">
                  <a16:creationId xmlns:a16="http://schemas.microsoft.com/office/drawing/2014/main" id="{75BC1A68-7BA3-6B8A-7CB7-E909D5F28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2064"/>
              <a:ext cx="5499" cy="17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8005" name="Rectangle 5">
              <a:extLst>
                <a:ext uri="{FF2B5EF4-FFF2-40B4-BE49-F238E27FC236}">
                  <a16:creationId xmlns:a16="http://schemas.microsoft.com/office/drawing/2014/main" id="{D97BF28A-E7AD-FF56-2289-F53991609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" y="2515"/>
              <a:ext cx="1460" cy="158"/>
            </a:xfrm>
            <a:prstGeom prst="rect">
              <a:avLst/>
            </a:prstGeom>
            <a:solidFill>
              <a:srgbClr val="FFCC00">
                <a:alpha val="2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06" name="Rectangle 6">
              <a:extLst>
                <a:ext uri="{FF2B5EF4-FFF2-40B4-BE49-F238E27FC236}">
                  <a16:creationId xmlns:a16="http://schemas.microsoft.com/office/drawing/2014/main" id="{BEA1B21D-5391-2903-D03F-BA26FAF55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076"/>
              <a:ext cx="714" cy="158"/>
            </a:xfrm>
            <a:prstGeom prst="rect">
              <a:avLst/>
            </a:prstGeom>
            <a:solidFill>
              <a:srgbClr val="FFCC00">
                <a:alpha val="2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07" name="Rectangle 7">
              <a:extLst>
                <a:ext uri="{FF2B5EF4-FFF2-40B4-BE49-F238E27FC236}">
                  <a16:creationId xmlns:a16="http://schemas.microsoft.com/office/drawing/2014/main" id="{CA8E94B4-AE72-C41E-287E-C04428233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2372"/>
              <a:ext cx="897" cy="158"/>
            </a:xfrm>
            <a:prstGeom prst="rect">
              <a:avLst/>
            </a:prstGeom>
            <a:solidFill>
              <a:srgbClr val="FFCC00">
                <a:alpha val="2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08" name="Rectangle 8">
              <a:extLst>
                <a:ext uri="{FF2B5EF4-FFF2-40B4-BE49-F238E27FC236}">
                  <a16:creationId xmlns:a16="http://schemas.microsoft.com/office/drawing/2014/main" id="{F9DE6E98-15E0-5DDA-2E30-CF6A3E52A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" y="3493"/>
              <a:ext cx="2183" cy="158"/>
            </a:xfrm>
            <a:prstGeom prst="rect">
              <a:avLst/>
            </a:prstGeom>
            <a:solidFill>
              <a:srgbClr val="FFCC00">
                <a:alpha val="2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0" name="Rectangle 10">
              <a:extLst>
                <a:ext uri="{FF2B5EF4-FFF2-40B4-BE49-F238E27FC236}">
                  <a16:creationId xmlns:a16="http://schemas.microsoft.com/office/drawing/2014/main" id="{CEFF38A1-1319-2094-C4BD-B1A331A14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2926"/>
              <a:ext cx="2078" cy="158"/>
            </a:xfrm>
            <a:prstGeom prst="rect">
              <a:avLst/>
            </a:prstGeom>
            <a:solidFill>
              <a:srgbClr val="FFCC00">
                <a:alpha val="2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1" name="Rectangle 21">
              <a:extLst>
                <a:ext uri="{FF2B5EF4-FFF2-40B4-BE49-F238E27FC236}">
                  <a16:creationId xmlns:a16="http://schemas.microsoft.com/office/drawing/2014/main" id="{24B9A9AC-089D-3C71-2007-A43F0FEEC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2072"/>
              <a:ext cx="750" cy="158"/>
            </a:xfrm>
            <a:prstGeom prst="rect">
              <a:avLst/>
            </a:prstGeom>
            <a:solidFill>
              <a:srgbClr val="FFCC00">
                <a:alpha val="2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2" name="Rectangle 22">
              <a:extLst>
                <a:ext uri="{FF2B5EF4-FFF2-40B4-BE49-F238E27FC236}">
                  <a16:creationId xmlns:a16="http://schemas.microsoft.com/office/drawing/2014/main" id="{A5E1862D-0822-8ADD-D6B3-79AF8D419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2221"/>
              <a:ext cx="344" cy="158"/>
            </a:xfrm>
            <a:prstGeom prst="rect">
              <a:avLst/>
            </a:prstGeom>
            <a:solidFill>
              <a:srgbClr val="FFCC00">
                <a:alpha val="2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026" name="Oval 26">
            <a:extLst>
              <a:ext uri="{FF2B5EF4-FFF2-40B4-BE49-F238E27FC236}">
                <a16:creationId xmlns:a16="http://schemas.microsoft.com/office/drawing/2014/main" id="{A50CEB16-858D-FB84-5709-6395177AB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5913"/>
            <a:ext cx="9144000" cy="38242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27" name="Line 27">
            <a:extLst>
              <a:ext uri="{FF2B5EF4-FFF2-40B4-BE49-F238E27FC236}">
                <a16:creationId xmlns:a16="http://schemas.microsoft.com/office/drawing/2014/main" id="{48101428-974B-7F7A-51C9-7E25AC1515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1263" y="2444750"/>
            <a:ext cx="1027112" cy="606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C7982F-B443-BB35-544B-95018ED1E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5374E-65F3-1540-22B8-07245B83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44390" name="Picture 6">
            <a:extLst>
              <a:ext uri="{FF2B5EF4-FFF2-40B4-BE49-F238E27FC236}">
                <a16:creationId xmlns:a16="http://schemas.microsoft.com/office/drawing/2014/main" id="{1300A987-EB99-DFC5-E07D-1F7CC124D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784225"/>
            <a:ext cx="4586288" cy="575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89" name="Picture 5">
            <a:extLst>
              <a:ext uri="{FF2B5EF4-FFF2-40B4-BE49-F238E27FC236}">
                <a16:creationId xmlns:a16="http://schemas.microsoft.com/office/drawing/2014/main" id="{D9EE7A08-A1F6-51F7-0475-57F8770CF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496888"/>
            <a:ext cx="4522787" cy="576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88" name="Picture 4">
            <a:extLst>
              <a:ext uri="{FF2B5EF4-FFF2-40B4-BE49-F238E27FC236}">
                <a16:creationId xmlns:a16="http://schemas.microsoft.com/office/drawing/2014/main" id="{5C62C87E-F1DA-EBA7-AC2D-2EF7C025B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92088"/>
            <a:ext cx="4514850" cy="5773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289F8-555D-EE89-BAB6-414B3E270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B7EBD7-2B14-F18C-0BAA-A2B924B9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96261" name="Picture 5">
            <a:extLst>
              <a:ext uri="{FF2B5EF4-FFF2-40B4-BE49-F238E27FC236}">
                <a16:creationId xmlns:a16="http://schemas.microsoft.com/office/drawing/2014/main" id="{1BCD9615-F9BF-4D72-088A-E1A590186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"/>
            <a:ext cx="4411663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2" name="Picture 6">
            <a:extLst>
              <a:ext uri="{FF2B5EF4-FFF2-40B4-BE49-F238E27FC236}">
                <a16:creationId xmlns:a16="http://schemas.microsoft.com/office/drawing/2014/main" id="{185F07CC-AC11-FCBC-6CBA-AA1DE5142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897063"/>
            <a:ext cx="8823325" cy="54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4" name="Oval 8">
            <a:extLst>
              <a:ext uri="{FF2B5EF4-FFF2-40B4-BE49-F238E27FC236}">
                <a16:creationId xmlns:a16="http://schemas.microsoft.com/office/drawing/2014/main" id="{3D8B4794-357C-FFB3-20CB-EA40725C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538" y="2606675"/>
            <a:ext cx="661987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5" name="Oval 9">
            <a:extLst>
              <a:ext uri="{FF2B5EF4-FFF2-40B4-BE49-F238E27FC236}">
                <a16:creationId xmlns:a16="http://schemas.microsoft.com/office/drawing/2014/main" id="{03397EBE-7545-2224-B2CD-C304C3FAB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025" y="1714500"/>
            <a:ext cx="1417638" cy="5032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6" name="Line 10">
            <a:extLst>
              <a:ext uri="{FF2B5EF4-FFF2-40B4-BE49-F238E27FC236}">
                <a16:creationId xmlns:a16="http://schemas.microsoft.com/office/drawing/2014/main" id="{70F17AA4-F857-8065-49FE-AE7B888963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19863" y="2122488"/>
            <a:ext cx="211137" cy="4841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267" name="Picture 11">
            <a:extLst>
              <a:ext uri="{FF2B5EF4-FFF2-40B4-BE49-F238E27FC236}">
                <a16:creationId xmlns:a16="http://schemas.microsoft.com/office/drawing/2014/main" id="{5AD8F9A6-4000-FF33-0095-3134428B1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4953000"/>
            <a:ext cx="7367587" cy="45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8" name="Oval 12">
            <a:extLst>
              <a:ext uri="{FF2B5EF4-FFF2-40B4-BE49-F238E27FC236}">
                <a16:creationId xmlns:a16="http://schemas.microsoft.com/office/drawing/2014/main" id="{B1EE601D-BA35-71DE-9CB8-54B66A1B5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4295775"/>
            <a:ext cx="4478337" cy="3889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0" name="Line 14">
            <a:extLst>
              <a:ext uri="{FF2B5EF4-FFF2-40B4-BE49-F238E27FC236}">
                <a16:creationId xmlns:a16="http://schemas.microsoft.com/office/drawing/2014/main" id="{65B5FA81-D1D5-63AE-5003-BC4C09AA38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43325" y="4532313"/>
            <a:ext cx="212725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1" name="Text Box 15">
            <a:extLst>
              <a:ext uri="{FF2B5EF4-FFF2-40B4-BE49-F238E27FC236}">
                <a16:creationId xmlns:a16="http://schemas.microsoft.com/office/drawing/2014/main" id="{B9AC8828-3877-6A84-F0ED-D8147A743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50" y="6037263"/>
            <a:ext cx="947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Page 1</a:t>
            </a:r>
          </a:p>
        </p:txBody>
      </p:sp>
      <p:sp>
        <p:nvSpPr>
          <p:cNvPr id="96272" name="Text Box 16">
            <a:extLst>
              <a:ext uri="{FF2B5EF4-FFF2-40B4-BE49-F238E27FC236}">
                <a16:creationId xmlns:a16="http://schemas.microsoft.com/office/drawing/2014/main" id="{43A5008D-9614-2023-066A-C3702D54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3211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JTTF monitors peaceful demonstrations</a:t>
            </a:r>
          </a:p>
        </p:txBody>
      </p:sp>
      <p:pic>
        <p:nvPicPr>
          <p:cNvPr id="96273" name="Picture 17">
            <a:extLst>
              <a:ext uri="{FF2B5EF4-FFF2-40B4-BE49-F238E27FC236}">
                <a16:creationId xmlns:a16="http://schemas.microsoft.com/office/drawing/2014/main" id="{25E55625-FE1E-B15B-DB7C-DF172C00A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132138"/>
            <a:ext cx="3473450" cy="39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74" name="Oval 18">
            <a:extLst>
              <a:ext uri="{FF2B5EF4-FFF2-40B4-BE49-F238E27FC236}">
                <a16:creationId xmlns:a16="http://schemas.microsoft.com/office/drawing/2014/main" id="{BBE03E58-F05F-956D-8C17-33B15B33E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325" y="4114800"/>
            <a:ext cx="1390650" cy="1873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5" name="Oval 19">
            <a:extLst>
              <a:ext uri="{FF2B5EF4-FFF2-40B4-BE49-F238E27FC236}">
                <a16:creationId xmlns:a16="http://schemas.microsoft.com/office/drawing/2014/main" id="{7FB3172E-8617-1C49-CE80-5683868C8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76563"/>
            <a:ext cx="3835400" cy="736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6" name="Line 20">
            <a:extLst>
              <a:ext uri="{FF2B5EF4-FFF2-40B4-BE49-F238E27FC236}">
                <a16:creationId xmlns:a16="http://schemas.microsoft.com/office/drawing/2014/main" id="{B0DC7AD2-9D65-DFEF-E9B3-6066B99EF6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52813" y="3573463"/>
            <a:ext cx="839787" cy="5699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277" name="Picture 21">
            <a:extLst>
              <a:ext uri="{FF2B5EF4-FFF2-40B4-BE49-F238E27FC236}">
                <a16:creationId xmlns:a16="http://schemas.microsoft.com/office/drawing/2014/main" id="{BB0FC94F-65CC-C690-0794-B10583FC7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5408613"/>
            <a:ext cx="6446838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78" name="Picture 22">
            <a:extLst>
              <a:ext uri="{FF2B5EF4-FFF2-40B4-BE49-F238E27FC236}">
                <a16:creationId xmlns:a16="http://schemas.microsoft.com/office/drawing/2014/main" id="{4971B58E-F0BF-102F-8619-260C7A013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5781675"/>
            <a:ext cx="5340350" cy="331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9" name="Oval 13">
            <a:extLst>
              <a:ext uri="{FF2B5EF4-FFF2-40B4-BE49-F238E27FC236}">
                <a16:creationId xmlns:a16="http://schemas.microsoft.com/office/drawing/2014/main" id="{752C0E71-1D7C-0AB9-8879-52B622E38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3" y="4743450"/>
            <a:ext cx="8229600" cy="15303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B34FE-BE9B-1592-807A-8BFF3F57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08199-3397-6BC4-2122-CF547E09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45412" name="Picture 4">
            <a:extLst>
              <a:ext uri="{FF2B5EF4-FFF2-40B4-BE49-F238E27FC236}">
                <a16:creationId xmlns:a16="http://schemas.microsoft.com/office/drawing/2014/main" id="{1B0463C6-A5C6-777E-2BFB-CDD36A388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36525"/>
            <a:ext cx="4514850" cy="5773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13" name="Text Box 5">
            <a:extLst>
              <a:ext uri="{FF2B5EF4-FFF2-40B4-BE49-F238E27FC236}">
                <a16:creationId xmlns:a16="http://schemas.microsoft.com/office/drawing/2014/main" id="{CBF511CE-D30C-4E6E-88F2-B44BB714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0" y="5969000"/>
            <a:ext cx="1044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Page 1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65709F33-724C-42DA-8E71-DAD970F08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812800"/>
            <a:ext cx="5235575" cy="39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415" name="Picture 7">
            <a:extLst>
              <a:ext uri="{FF2B5EF4-FFF2-40B4-BE49-F238E27FC236}">
                <a16:creationId xmlns:a16="http://schemas.microsoft.com/office/drawing/2014/main" id="{9BB056FF-2C4C-628E-3F06-3C6CA249D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332038"/>
            <a:ext cx="7897812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416" name="Picture 8">
            <a:extLst>
              <a:ext uri="{FF2B5EF4-FFF2-40B4-BE49-F238E27FC236}">
                <a16:creationId xmlns:a16="http://schemas.microsoft.com/office/drawing/2014/main" id="{99FD23F1-0805-BD43-AD9F-AA2819799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159375"/>
            <a:ext cx="87884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17" name="Oval 9">
            <a:extLst>
              <a:ext uri="{FF2B5EF4-FFF2-40B4-BE49-F238E27FC236}">
                <a16:creationId xmlns:a16="http://schemas.microsoft.com/office/drawing/2014/main" id="{3C0FAD2D-8BD5-D8B1-A753-4E78C85E6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2909888"/>
            <a:ext cx="3397250" cy="2619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8" name="Oval 10">
            <a:extLst>
              <a:ext uri="{FF2B5EF4-FFF2-40B4-BE49-F238E27FC236}">
                <a16:creationId xmlns:a16="http://schemas.microsoft.com/office/drawing/2014/main" id="{0C6B0D44-AD6D-781B-7170-673C3FD46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146300"/>
            <a:ext cx="8388350" cy="6699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9" name="Line 11">
            <a:extLst>
              <a:ext uri="{FF2B5EF4-FFF2-40B4-BE49-F238E27FC236}">
                <a16:creationId xmlns:a16="http://schemas.microsoft.com/office/drawing/2014/main" id="{8FAC09A3-8A3C-0884-75CF-121D1432D2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6050" y="2817813"/>
            <a:ext cx="485775" cy="1492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0" name="Oval 12">
            <a:extLst>
              <a:ext uri="{FF2B5EF4-FFF2-40B4-BE49-F238E27FC236}">
                <a16:creationId xmlns:a16="http://schemas.microsoft.com/office/drawing/2014/main" id="{CFA462D1-6EE7-95E0-6EA4-C47E67B7C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1157288"/>
            <a:ext cx="2052638" cy="2047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1" name="Oval 13">
            <a:extLst>
              <a:ext uri="{FF2B5EF4-FFF2-40B4-BE49-F238E27FC236}">
                <a16:creationId xmlns:a16="http://schemas.microsoft.com/office/drawing/2014/main" id="{4716CC42-1F20-F603-DD8B-56E5F740B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681038"/>
            <a:ext cx="5794375" cy="6159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2" name="Line 14">
            <a:extLst>
              <a:ext uri="{FF2B5EF4-FFF2-40B4-BE49-F238E27FC236}">
                <a16:creationId xmlns:a16="http://schemas.microsoft.com/office/drawing/2014/main" id="{3D20878E-9A81-8261-7500-4F0E0A2E75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9538" y="1017588"/>
            <a:ext cx="485775" cy="1666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3" name="Oval 15">
            <a:extLst>
              <a:ext uri="{FF2B5EF4-FFF2-40B4-BE49-F238E27FC236}">
                <a16:creationId xmlns:a16="http://schemas.microsoft.com/office/drawing/2014/main" id="{2380FD69-5B34-4350-CC74-EF69906D0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4422775"/>
            <a:ext cx="4003675" cy="3825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4" name="Oval 16">
            <a:extLst>
              <a:ext uri="{FF2B5EF4-FFF2-40B4-BE49-F238E27FC236}">
                <a16:creationId xmlns:a16="http://schemas.microsoft.com/office/drawing/2014/main" id="{C476AEF7-C03D-44EE-F41F-C6398604D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13300"/>
            <a:ext cx="9144000" cy="12573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5" name="Line 17">
            <a:extLst>
              <a:ext uri="{FF2B5EF4-FFF2-40B4-BE49-F238E27FC236}">
                <a16:creationId xmlns:a16="http://schemas.microsoft.com/office/drawing/2014/main" id="{FC375502-3BE9-E718-7FF0-622C97812F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5663" y="4665663"/>
            <a:ext cx="334962" cy="1492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6" name="Rectangle 18">
            <a:extLst>
              <a:ext uri="{FF2B5EF4-FFF2-40B4-BE49-F238E27FC236}">
                <a16:creationId xmlns:a16="http://schemas.microsoft.com/office/drawing/2014/main" id="{E56DD525-ECFB-D793-6108-820DD7FD6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5137150"/>
            <a:ext cx="8758237" cy="342900"/>
          </a:xfrm>
          <a:prstGeom prst="rect">
            <a:avLst/>
          </a:prstGeom>
          <a:solidFill>
            <a:srgbClr val="FFCC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7" name="Rectangle 19">
            <a:extLst>
              <a:ext uri="{FF2B5EF4-FFF2-40B4-BE49-F238E27FC236}">
                <a16:creationId xmlns:a16="http://schemas.microsoft.com/office/drawing/2014/main" id="{C66202C8-001A-9D0F-419A-41A55B998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5484813"/>
            <a:ext cx="1563687" cy="268287"/>
          </a:xfrm>
          <a:prstGeom prst="rect">
            <a:avLst/>
          </a:prstGeom>
          <a:solidFill>
            <a:srgbClr val="FFCC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DBED17-684C-4570-EA1E-C3141590D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EF08F2-6251-6CAB-856B-58CB775F0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46435" name="Picture 3">
            <a:extLst>
              <a:ext uri="{FF2B5EF4-FFF2-40B4-BE49-F238E27FC236}">
                <a16:creationId xmlns:a16="http://schemas.microsoft.com/office/drawing/2014/main" id="{EE67B89F-C376-F82F-FBF3-4E17425A8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236538"/>
            <a:ext cx="4522788" cy="576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51" name="Line 19">
            <a:extLst>
              <a:ext uri="{FF2B5EF4-FFF2-40B4-BE49-F238E27FC236}">
                <a16:creationId xmlns:a16="http://schemas.microsoft.com/office/drawing/2014/main" id="{132F079D-8833-7699-00AC-99FF2F9144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16513" y="3567113"/>
            <a:ext cx="1400175" cy="16240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37" name="Text Box 5">
            <a:extLst>
              <a:ext uri="{FF2B5EF4-FFF2-40B4-BE49-F238E27FC236}">
                <a16:creationId xmlns:a16="http://schemas.microsoft.com/office/drawing/2014/main" id="{17FB2DC2-3661-ACD5-B15B-83288090D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338" y="5967413"/>
            <a:ext cx="1044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Page 2</a:t>
            </a:r>
          </a:p>
        </p:txBody>
      </p:sp>
      <p:pic>
        <p:nvPicPr>
          <p:cNvPr id="146439" name="Picture 7">
            <a:extLst>
              <a:ext uri="{FF2B5EF4-FFF2-40B4-BE49-F238E27FC236}">
                <a16:creationId xmlns:a16="http://schemas.microsoft.com/office/drawing/2014/main" id="{73C43EF0-D651-56FD-AFEF-8D891216B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31813"/>
            <a:ext cx="5821363" cy="28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440" name="Picture 8">
            <a:extLst>
              <a:ext uri="{FF2B5EF4-FFF2-40B4-BE49-F238E27FC236}">
                <a16:creationId xmlns:a16="http://schemas.microsoft.com/office/drawing/2014/main" id="{A81EBEBA-219F-D4D1-7A3B-2480A810C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805238"/>
            <a:ext cx="8697912" cy="814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441" name="Picture 9">
            <a:extLst>
              <a:ext uri="{FF2B5EF4-FFF2-40B4-BE49-F238E27FC236}">
                <a16:creationId xmlns:a16="http://schemas.microsoft.com/office/drawing/2014/main" id="{E7D878B5-9F6A-DD93-9BB3-3F772A03E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5170488"/>
            <a:ext cx="2009775" cy="296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442" name="Picture 10">
            <a:extLst>
              <a:ext uri="{FF2B5EF4-FFF2-40B4-BE49-F238E27FC236}">
                <a16:creationId xmlns:a16="http://schemas.microsoft.com/office/drawing/2014/main" id="{AD2AEC82-68A2-C3F3-817B-4AED421D5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5484813"/>
            <a:ext cx="4689475" cy="31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438" name="Picture 6">
            <a:extLst>
              <a:ext uri="{FF2B5EF4-FFF2-40B4-BE49-F238E27FC236}">
                <a16:creationId xmlns:a16="http://schemas.microsoft.com/office/drawing/2014/main" id="{ACB35E71-96A4-19A1-098D-874FAE35F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14350"/>
            <a:ext cx="555625" cy="29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43" name="Oval 11">
            <a:extLst>
              <a:ext uri="{FF2B5EF4-FFF2-40B4-BE49-F238E27FC236}">
                <a16:creationId xmlns:a16="http://schemas.microsoft.com/office/drawing/2014/main" id="{2BD74112-641D-634E-8869-D5777D319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317500"/>
            <a:ext cx="7212013" cy="635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4" name="Oval 12">
            <a:extLst>
              <a:ext uri="{FF2B5EF4-FFF2-40B4-BE49-F238E27FC236}">
                <a16:creationId xmlns:a16="http://schemas.microsoft.com/office/drawing/2014/main" id="{D92CBB33-CEDA-8BCD-35D4-7145442AA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474788"/>
            <a:ext cx="4114800" cy="3079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5" name="Oval 13">
            <a:extLst>
              <a:ext uri="{FF2B5EF4-FFF2-40B4-BE49-F238E27FC236}">
                <a16:creationId xmlns:a16="http://schemas.microsoft.com/office/drawing/2014/main" id="{5E22E763-949D-1F30-C900-DC0EDA5B9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76650"/>
            <a:ext cx="9144000" cy="11938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6" name="Oval 14">
            <a:extLst>
              <a:ext uri="{FF2B5EF4-FFF2-40B4-BE49-F238E27FC236}">
                <a16:creationId xmlns:a16="http://schemas.microsoft.com/office/drawing/2014/main" id="{44ADAFD8-F684-F3ED-39C6-718839C8C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5038725"/>
            <a:ext cx="5402263" cy="9604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7" name="Oval 15">
            <a:extLst>
              <a:ext uri="{FF2B5EF4-FFF2-40B4-BE49-F238E27FC236}">
                <a16:creationId xmlns:a16="http://schemas.microsoft.com/office/drawing/2014/main" id="{7DA62102-84ED-49F5-AB53-5DEA6F798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3255963"/>
            <a:ext cx="4189412" cy="3079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8" name="Oval 16">
            <a:extLst>
              <a:ext uri="{FF2B5EF4-FFF2-40B4-BE49-F238E27FC236}">
                <a16:creationId xmlns:a16="http://schemas.microsoft.com/office/drawing/2014/main" id="{2297AAC0-4E34-401B-AB0F-091703C2D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2266950"/>
            <a:ext cx="4235450" cy="4397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9" name="Line 17">
            <a:extLst>
              <a:ext uri="{FF2B5EF4-FFF2-40B4-BE49-F238E27FC236}">
                <a16:creationId xmlns:a16="http://schemas.microsoft.com/office/drawing/2014/main" id="{AA6E5AE8-C1CD-67A7-F3A4-F5860D25FE9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57688" y="923925"/>
            <a:ext cx="252412" cy="635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50" name="Line 18">
            <a:extLst>
              <a:ext uri="{FF2B5EF4-FFF2-40B4-BE49-F238E27FC236}">
                <a16:creationId xmlns:a16="http://schemas.microsoft.com/office/drawing/2014/main" id="{A86B779A-38F4-9C63-9377-5E9B5F5044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55950" y="2525713"/>
            <a:ext cx="1250950" cy="11699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AF3E9-2D0D-9BAD-4061-7C63453A8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172034-7AA5-DBA7-436A-99E2E489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47458" name="Picture 2">
            <a:extLst>
              <a:ext uri="{FF2B5EF4-FFF2-40B4-BE49-F238E27FC236}">
                <a16:creationId xmlns:a16="http://schemas.microsoft.com/office/drawing/2014/main" id="{402EA36B-38D7-71A0-4D94-589A5D8F1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236538"/>
            <a:ext cx="4522788" cy="576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59" name="Text Box 3">
            <a:extLst>
              <a:ext uri="{FF2B5EF4-FFF2-40B4-BE49-F238E27FC236}">
                <a16:creationId xmlns:a16="http://schemas.microsoft.com/office/drawing/2014/main" id="{BB857B46-692D-884B-248B-F2538FDD2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338" y="5967413"/>
            <a:ext cx="1044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Page 2</a:t>
            </a:r>
          </a:p>
        </p:txBody>
      </p:sp>
      <p:pic>
        <p:nvPicPr>
          <p:cNvPr id="147461" name="Picture 5">
            <a:extLst>
              <a:ext uri="{FF2B5EF4-FFF2-40B4-BE49-F238E27FC236}">
                <a16:creationId xmlns:a16="http://schemas.microsoft.com/office/drawing/2014/main" id="{2D0FFC3C-9809-A26E-97FF-D29B67679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095500"/>
            <a:ext cx="8593138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462" name="Picture 6">
            <a:extLst>
              <a:ext uri="{FF2B5EF4-FFF2-40B4-BE49-F238E27FC236}">
                <a16:creationId xmlns:a16="http://schemas.microsoft.com/office/drawing/2014/main" id="{C138CCA1-D72F-FE27-A044-90BE31868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892425"/>
            <a:ext cx="7591425" cy="306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63" name="Rectangle 7">
            <a:extLst>
              <a:ext uri="{FF2B5EF4-FFF2-40B4-BE49-F238E27FC236}">
                <a16:creationId xmlns:a16="http://schemas.microsoft.com/office/drawing/2014/main" id="{5F4E0625-96B3-3467-7A52-4AD96AE8E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800" y="2889250"/>
            <a:ext cx="1068388" cy="315913"/>
          </a:xfrm>
          <a:prstGeom prst="rect">
            <a:avLst/>
          </a:prstGeom>
          <a:solidFill>
            <a:srgbClr val="FFCC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4" name="Oval 8">
            <a:extLst>
              <a:ext uri="{FF2B5EF4-FFF2-40B4-BE49-F238E27FC236}">
                <a16:creationId xmlns:a16="http://schemas.microsoft.com/office/drawing/2014/main" id="{50B9CDBD-1526-32B4-F39E-1338E9C52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" y="2752725"/>
            <a:ext cx="8024813" cy="6159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5" name="Oval 9">
            <a:extLst>
              <a:ext uri="{FF2B5EF4-FFF2-40B4-BE49-F238E27FC236}">
                <a16:creationId xmlns:a16="http://schemas.microsoft.com/office/drawing/2014/main" id="{047E585E-5A8E-3A55-6918-4569FB558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1025"/>
            <a:ext cx="9144000" cy="7651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6" name="Oval 10">
            <a:extLst>
              <a:ext uri="{FF2B5EF4-FFF2-40B4-BE49-F238E27FC236}">
                <a16:creationId xmlns:a16="http://schemas.microsoft.com/office/drawing/2014/main" id="{12CFC735-0B37-AD2C-AFA1-5DF375253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0" y="4291013"/>
            <a:ext cx="3844925" cy="4857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7" name="Line 11">
            <a:extLst>
              <a:ext uri="{FF2B5EF4-FFF2-40B4-BE49-F238E27FC236}">
                <a16:creationId xmlns:a16="http://schemas.microsoft.com/office/drawing/2014/main" id="{7C781225-1217-DF7D-AE6B-A484ED2541A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44838" y="3359150"/>
            <a:ext cx="1362075" cy="1092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8" name="Line 12">
            <a:extLst>
              <a:ext uri="{FF2B5EF4-FFF2-40B4-BE49-F238E27FC236}">
                <a16:creationId xmlns:a16="http://schemas.microsoft.com/office/drawing/2014/main" id="{C9161918-F99E-B96E-F56A-8C7F8BB1C0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02600" y="2401888"/>
            <a:ext cx="568325" cy="20431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BDC53F-F53A-11FB-0022-071D4A7C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03C295-D2C5-8056-D3C7-8CB9E3FDA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29028" name="Picture 4">
            <a:extLst>
              <a:ext uri="{FF2B5EF4-FFF2-40B4-BE49-F238E27FC236}">
                <a16:creationId xmlns:a16="http://schemas.microsoft.com/office/drawing/2014/main" id="{12D15C7E-A8C0-0EFE-EAD3-937A5D945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257175"/>
            <a:ext cx="5516563" cy="593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29" name="Text Box 5">
            <a:extLst>
              <a:ext uri="{FF2B5EF4-FFF2-40B4-BE49-F238E27FC236}">
                <a16:creationId xmlns:a16="http://schemas.microsoft.com/office/drawing/2014/main" id="{8DFAA724-6987-ED36-EF18-2B91D5FD4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2514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Multi-Agency Group Intelligence Conference (MAGIC) Meeting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FFA33F-0E99-B5E4-186B-D62B8F2F1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9590AE-1393-B6DF-0023-44D31D07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30050" name="Picture 2">
            <a:extLst>
              <a:ext uri="{FF2B5EF4-FFF2-40B4-BE49-F238E27FC236}">
                <a16:creationId xmlns:a16="http://schemas.microsoft.com/office/drawing/2014/main" id="{A907CB77-D6BE-3493-2FE9-FD8A96C1D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257175"/>
            <a:ext cx="5516563" cy="593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51" name="Text Box 3">
            <a:extLst>
              <a:ext uri="{FF2B5EF4-FFF2-40B4-BE49-F238E27FC236}">
                <a16:creationId xmlns:a16="http://schemas.microsoft.com/office/drawing/2014/main" id="{567E5250-867F-816A-4742-91BCF4215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2514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Multi-Agency Group Intelligence Conference (MAGIC) Meeting</a:t>
            </a:r>
          </a:p>
        </p:txBody>
      </p:sp>
      <p:pic>
        <p:nvPicPr>
          <p:cNvPr id="130052" name="Picture 4">
            <a:extLst>
              <a:ext uri="{FF2B5EF4-FFF2-40B4-BE49-F238E27FC236}">
                <a16:creationId xmlns:a16="http://schemas.microsoft.com/office/drawing/2014/main" id="{CE7CE705-8703-764F-D894-C108FC1C1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979738"/>
            <a:ext cx="8451850" cy="1001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53" name="Oval 5">
            <a:extLst>
              <a:ext uri="{FF2B5EF4-FFF2-40B4-BE49-F238E27FC236}">
                <a16:creationId xmlns:a16="http://schemas.microsoft.com/office/drawing/2014/main" id="{397A92B6-7254-7525-0195-B69D07BF4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763" y="4479925"/>
            <a:ext cx="5795962" cy="7651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4" name="Oval 6">
            <a:extLst>
              <a:ext uri="{FF2B5EF4-FFF2-40B4-BE49-F238E27FC236}">
                <a16:creationId xmlns:a16="http://schemas.microsoft.com/office/drawing/2014/main" id="{33F12311-654F-218F-8400-984A31404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35225"/>
            <a:ext cx="9144000" cy="19319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Line 7">
            <a:extLst>
              <a:ext uri="{FF2B5EF4-FFF2-40B4-BE49-F238E27FC236}">
                <a16:creationId xmlns:a16="http://schemas.microsoft.com/office/drawing/2014/main" id="{F8C75376-E1B0-B0ED-C1C1-5A777E775D0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92375" y="4251325"/>
            <a:ext cx="639763" cy="4238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4BFBE9-F36E-2991-9939-E2D20993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5DA695-C210-349C-3004-1BE380BBB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sp>
        <p:nvSpPr>
          <p:cNvPr id="131077" name="Text Box 5">
            <a:extLst>
              <a:ext uri="{FF2B5EF4-FFF2-40B4-BE49-F238E27FC236}">
                <a16:creationId xmlns:a16="http://schemas.microsoft.com/office/drawing/2014/main" id="{223367C9-4509-ABEC-7B45-E9E7D037B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MAGIC Agenda</a:t>
            </a:r>
          </a:p>
        </p:txBody>
      </p:sp>
      <p:pic>
        <p:nvPicPr>
          <p:cNvPr id="131078" name="Picture 6">
            <a:extLst>
              <a:ext uri="{FF2B5EF4-FFF2-40B4-BE49-F238E27FC236}">
                <a16:creationId xmlns:a16="http://schemas.microsoft.com/office/drawing/2014/main" id="{0FC1F449-3AAB-2B39-F995-0BA98D23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201613"/>
            <a:ext cx="5059362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EDD66-EE71-1514-D866-5020E5DF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B5E5FE-7335-A391-6E09-406693C6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sp>
        <p:nvSpPr>
          <p:cNvPr id="132098" name="Text Box 2">
            <a:extLst>
              <a:ext uri="{FF2B5EF4-FFF2-40B4-BE49-F238E27FC236}">
                <a16:creationId xmlns:a16="http://schemas.microsoft.com/office/drawing/2014/main" id="{4E7AB036-5CB4-4C40-734D-01396EF2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MAGIC Agenda</a:t>
            </a:r>
          </a:p>
        </p:txBody>
      </p:sp>
      <p:pic>
        <p:nvPicPr>
          <p:cNvPr id="132099" name="Picture 3">
            <a:extLst>
              <a:ext uri="{FF2B5EF4-FFF2-40B4-BE49-F238E27FC236}">
                <a16:creationId xmlns:a16="http://schemas.microsoft.com/office/drawing/2014/main" id="{993C33D2-EB92-F3A9-BD31-B56D214B9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201613"/>
            <a:ext cx="5059362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102" name="Oval 6">
            <a:extLst>
              <a:ext uri="{FF2B5EF4-FFF2-40B4-BE49-F238E27FC236}">
                <a16:creationId xmlns:a16="http://schemas.microsoft.com/office/drawing/2014/main" id="{EFB35B15-30CA-D350-7F05-61F101C06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588" y="849313"/>
            <a:ext cx="5832475" cy="17065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2104" name="Picture 8">
            <a:extLst>
              <a:ext uri="{FF2B5EF4-FFF2-40B4-BE49-F238E27FC236}">
                <a16:creationId xmlns:a16="http://schemas.microsoft.com/office/drawing/2014/main" id="{F29A5EA6-095E-64CF-E058-C838D36E5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722563"/>
            <a:ext cx="7434263" cy="289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103" name="Oval 7">
            <a:extLst>
              <a:ext uri="{FF2B5EF4-FFF2-40B4-BE49-F238E27FC236}">
                <a16:creationId xmlns:a16="http://schemas.microsoft.com/office/drawing/2014/main" id="{1AD6A021-27F5-B46A-2E17-D355195EC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2593975"/>
            <a:ext cx="8443912" cy="35448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5" name="Line 9">
            <a:extLst>
              <a:ext uri="{FF2B5EF4-FFF2-40B4-BE49-F238E27FC236}">
                <a16:creationId xmlns:a16="http://schemas.microsoft.com/office/drawing/2014/main" id="{3F44EF0D-12C1-BB8F-37D4-54A55D146A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2425" y="2239963"/>
            <a:ext cx="392113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C86BF-E50A-C545-49A9-85C5F70EC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55506-7076-02C4-9CD4-09349381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33124" name="Picture 4">
            <a:extLst>
              <a:ext uri="{FF2B5EF4-FFF2-40B4-BE49-F238E27FC236}">
                <a16:creationId xmlns:a16="http://schemas.microsoft.com/office/drawing/2014/main" id="{1DE4EF17-07F4-0C69-7637-CCD2E1990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252413"/>
            <a:ext cx="5138738" cy="618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5" name="Text Box 5">
            <a:extLst>
              <a:ext uri="{FF2B5EF4-FFF2-40B4-BE49-F238E27FC236}">
                <a16:creationId xmlns:a16="http://schemas.microsoft.com/office/drawing/2014/main" id="{06F8926C-59B9-EE21-7185-121833477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251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Another MAGIC Agenda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7B738-9225-109D-ECC5-B38CB3847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7AF995-FCB0-0149-AC6A-6B48DEBBF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34146" name="Picture 2">
            <a:extLst>
              <a:ext uri="{FF2B5EF4-FFF2-40B4-BE49-F238E27FC236}">
                <a16:creationId xmlns:a16="http://schemas.microsoft.com/office/drawing/2014/main" id="{F2EC9DF6-D9F9-F1EC-C358-BE9C9734E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252413"/>
            <a:ext cx="5138738" cy="618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47" name="Text Box 3">
            <a:extLst>
              <a:ext uri="{FF2B5EF4-FFF2-40B4-BE49-F238E27FC236}">
                <a16:creationId xmlns:a16="http://schemas.microsoft.com/office/drawing/2014/main" id="{29B6AFC0-3301-9D06-4171-B892AD98C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251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Another MAGIC Agenda</a:t>
            </a:r>
          </a:p>
        </p:txBody>
      </p:sp>
      <p:pic>
        <p:nvPicPr>
          <p:cNvPr id="134148" name="Picture 4">
            <a:extLst>
              <a:ext uri="{FF2B5EF4-FFF2-40B4-BE49-F238E27FC236}">
                <a16:creationId xmlns:a16="http://schemas.microsoft.com/office/drawing/2014/main" id="{7D306FA4-3B37-F389-004F-5FD207E26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925763"/>
            <a:ext cx="8667750" cy="98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49" name="Rectangle 5">
            <a:extLst>
              <a:ext uri="{FF2B5EF4-FFF2-40B4-BE49-F238E27FC236}">
                <a16:creationId xmlns:a16="http://schemas.microsoft.com/office/drawing/2014/main" id="{5A54FA7A-9CB6-04DE-280D-49ABF4174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" y="2962275"/>
            <a:ext cx="2470150" cy="279400"/>
          </a:xfrm>
          <a:prstGeom prst="rect">
            <a:avLst/>
          </a:prstGeom>
          <a:solidFill>
            <a:srgbClr val="FFCC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0" name="Rectangle 6">
            <a:extLst>
              <a:ext uri="{FF2B5EF4-FFF2-40B4-BE49-F238E27FC236}">
                <a16:creationId xmlns:a16="http://schemas.microsoft.com/office/drawing/2014/main" id="{6C94D51A-E308-B8F2-E714-FE6816157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3290888"/>
            <a:ext cx="3916362" cy="271462"/>
          </a:xfrm>
          <a:prstGeom prst="rect">
            <a:avLst/>
          </a:prstGeom>
          <a:solidFill>
            <a:srgbClr val="FFCC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1" name="Rectangle 7">
            <a:extLst>
              <a:ext uri="{FF2B5EF4-FFF2-40B4-BE49-F238E27FC236}">
                <a16:creationId xmlns:a16="http://schemas.microsoft.com/office/drawing/2014/main" id="{2B2054AB-9CC1-B817-A09C-F1EF6C43C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675" y="3582988"/>
            <a:ext cx="2413000" cy="271462"/>
          </a:xfrm>
          <a:prstGeom prst="rect">
            <a:avLst/>
          </a:prstGeom>
          <a:solidFill>
            <a:srgbClr val="FFCC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2" name="Rectangle 8">
            <a:extLst>
              <a:ext uri="{FF2B5EF4-FFF2-40B4-BE49-F238E27FC236}">
                <a16:creationId xmlns:a16="http://schemas.microsoft.com/office/drawing/2014/main" id="{CEE003BE-0596-6F78-7E45-94DB13F4D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25" y="3586163"/>
            <a:ext cx="584200" cy="271462"/>
          </a:xfrm>
          <a:prstGeom prst="rect">
            <a:avLst/>
          </a:prstGeom>
          <a:solidFill>
            <a:srgbClr val="FFCC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3" name="Oval 9">
            <a:extLst>
              <a:ext uri="{FF2B5EF4-FFF2-40B4-BE49-F238E27FC236}">
                <a16:creationId xmlns:a16="http://schemas.microsoft.com/office/drawing/2014/main" id="{ABA08F88-CAE6-18DB-9AAE-0F480829C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238" y="1419225"/>
            <a:ext cx="3965575" cy="5778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4" name="Oval 10">
            <a:extLst>
              <a:ext uri="{FF2B5EF4-FFF2-40B4-BE49-F238E27FC236}">
                <a16:creationId xmlns:a16="http://schemas.microsoft.com/office/drawing/2014/main" id="{8F645209-427E-DDDF-EBDE-3B449F078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2555875"/>
            <a:ext cx="8843962" cy="16335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5" name="Line 11">
            <a:extLst>
              <a:ext uri="{FF2B5EF4-FFF2-40B4-BE49-F238E27FC236}">
                <a16:creationId xmlns:a16="http://schemas.microsoft.com/office/drawing/2014/main" id="{C7EBCEAA-D69C-E429-09BF-6867E9FFC1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06738" y="1809750"/>
            <a:ext cx="1054100" cy="784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A843DF-EFED-CDB4-2720-43C8831FB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28CEB5-F637-28A6-BAA3-843B4BBE4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35172" name="Picture 4">
            <a:extLst>
              <a:ext uri="{FF2B5EF4-FFF2-40B4-BE49-F238E27FC236}">
                <a16:creationId xmlns:a16="http://schemas.microsoft.com/office/drawing/2014/main" id="{E3E0C09D-207E-22C7-ED29-CACBBAFB8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228600"/>
            <a:ext cx="5297488" cy="629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3" name="Text Box 5">
            <a:extLst>
              <a:ext uri="{FF2B5EF4-FFF2-40B4-BE49-F238E27FC236}">
                <a16:creationId xmlns:a16="http://schemas.microsoft.com/office/drawing/2014/main" id="{E16A55AF-81F2-FE51-0DF1-C6777328C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2514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Protest against police brutality listed as “MAGIC info”</a:t>
            </a:r>
          </a:p>
        </p:txBody>
      </p:sp>
      <p:pic>
        <p:nvPicPr>
          <p:cNvPr id="135174" name="Picture 6">
            <a:extLst>
              <a:ext uri="{FF2B5EF4-FFF2-40B4-BE49-F238E27FC236}">
                <a16:creationId xmlns:a16="http://schemas.microsoft.com/office/drawing/2014/main" id="{FED8BBD2-808A-AEF1-1C27-5B02CC842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5008563"/>
            <a:ext cx="6788150" cy="51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5" name="Oval 7">
            <a:extLst>
              <a:ext uri="{FF2B5EF4-FFF2-40B4-BE49-F238E27FC236}">
                <a16:creationId xmlns:a16="http://schemas.microsoft.com/office/drawing/2014/main" id="{4726DD50-AF15-6C81-421A-01D51B408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2332038"/>
            <a:ext cx="2593975" cy="2619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6" name="Oval 8">
            <a:extLst>
              <a:ext uri="{FF2B5EF4-FFF2-40B4-BE49-F238E27FC236}">
                <a16:creationId xmlns:a16="http://schemas.microsoft.com/office/drawing/2014/main" id="{589A52B5-2F28-1A78-1645-2DA4F850C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89500"/>
            <a:ext cx="7269163" cy="7747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7" name="Line 9">
            <a:extLst>
              <a:ext uri="{FF2B5EF4-FFF2-40B4-BE49-F238E27FC236}">
                <a16:creationId xmlns:a16="http://schemas.microsoft.com/office/drawing/2014/main" id="{8B88A1FE-AEEE-D610-81AD-7F66D382EC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27338" y="2519363"/>
            <a:ext cx="1212850" cy="2370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858D33-776E-BB03-AB19-2672C0088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D38861-EF28-D89F-44F6-4D39E248B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97284" name="Picture 4">
            <a:extLst>
              <a:ext uri="{FF2B5EF4-FFF2-40B4-BE49-F238E27FC236}">
                <a16:creationId xmlns:a16="http://schemas.microsoft.com/office/drawing/2014/main" id="{B613E5C5-477B-25E4-5545-EF45BA8AC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538163"/>
            <a:ext cx="4389437" cy="5494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5" name="Oval 5">
            <a:extLst>
              <a:ext uri="{FF2B5EF4-FFF2-40B4-BE49-F238E27FC236}">
                <a16:creationId xmlns:a16="http://schemas.microsoft.com/office/drawing/2014/main" id="{4F6066D2-857B-1589-345F-FAA9FB7C1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388" y="2484438"/>
            <a:ext cx="1757362" cy="3175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6" name="Text Box 6">
            <a:extLst>
              <a:ext uri="{FF2B5EF4-FFF2-40B4-BE49-F238E27FC236}">
                <a16:creationId xmlns:a16="http://schemas.microsoft.com/office/drawing/2014/main" id="{FDBE8A0C-2BC1-E512-968D-3CF2F2C28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5983288"/>
            <a:ext cx="947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Page 2</a:t>
            </a:r>
          </a:p>
        </p:txBody>
      </p:sp>
      <p:pic>
        <p:nvPicPr>
          <p:cNvPr id="97287" name="Picture 7">
            <a:extLst>
              <a:ext uri="{FF2B5EF4-FFF2-40B4-BE49-F238E27FC236}">
                <a16:creationId xmlns:a16="http://schemas.microsoft.com/office/drawing/2014/main" id="{D85A2A90-8637-52A9-4C3D-F80E9A55A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1905000"/>
            <a:ext cx="4906963" cy="474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8" name="Picture 8">
            <a:extLst>
              <a:ext uri="{FF2B5EF4-FFF2-40B4-BE49-F238E27FC236}">
                <a16:creationId xmlns:a16="http://schemas.microsoft.com/office/drawing/2014/main" id="{0201D70D-10ED-368D-997B-475F32D86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2854325"/>
            <a:ext cx="443071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9" name="Oval 9">
            <a:extLst>
              <a:ext uri="{FF2B5EF4-FFF2-40B4-BE49-F238E27FC236}">
                <a16:creationId xmlns:a16="http://schemas.microsoft.com/office/drawing/2014/main" id="{F9C03616-06E7-573D-D3E2-F977C0C00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025" y="1868488"/>
            <a:ext cx="5483225" cy="469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0" name="Line 10">
            <a:extLst>
              <a:ext uri="{FF2B5EF4-FFF2-40B4-BE49-F238E27FC236}">
                <a16:creationId xmlns:a16="http://schemas.microsoft.com/office/drawing/2014/main" id="{8D2BF097-A064-D06D-1823-0E081EE4D6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33813" y="2217738"/>
            <a:ext cx="107950" cy="273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291" name="Picture 11">
            <a:extLst>
              <a:ext uri="{FF2B5EF4-FFF2-40B4-BE49-F238E27FC236}">
                <a16:creationId xmlns:a16="http://schemas.microsoft.com/office/drawing/2014/main" id="{0E78413A-3592-FFB7-8452-79EC87CE6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36525"/>
            <a:ext cx="6254750" cy="32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92" name="Oval 12">
            <a:extLst>
              <a:ext uri="{FF2B5EF4-FFF2-40B4-BE49-F238E27FC236}">
                <a16:creationId xmlns:a16="http://schemas.microsoft.com/office/drawing/2014/main" id="{552E7E33-A307-E555-C994-1DAD6E07D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2705100"/>
            <a:ext cx="1557337" cy="1873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3" name="Oval 13">
            <a:extLst>
              <a:ext uri="{FF2B5EF4-FFF2-40B4-BE49-F238E27FC236}">
                <a16:creationId xmlns:a16="http://schemas.microsoft.com/office/drawing/2014/main" id="{DAFE8FDB-AEE6-5EEE-817F-8AF67E956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2824163"/>
            <a:ext cx="4970462" cy="469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4" name="Line 14">
            <a:extLst>
              <a:ext uri="{FF2B5EF4-FFF2-40B4-BE49-F238E27FC236}">
                <a16:creationId xmlns:a16="http://schemas.microsoft.com/office/drawing/2014/main" id="{CB2C8E54-6BB8-F26E-E4FA-ECF053C29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8625" y="2840038"/>
            <a:ext cx="1052513" cy="1920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CBB1E-88A8-0CED-C4F1-7079F45CA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E449E-7C29-976B-98BA-E42EA1179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36201" name="Picture 9">
            <a:extLst>
              <a:ext uri="{FF2B5EF4-FFF2-40B4-BE49-F238E27FC236}">
                <a16:creationId xmlns:a16="http://schemas.microsoft.com/office/drawing/2014/main" id="{3F1444C3-723C-3D2F-05A6-E0F083308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134938"/>
            <a:ext cx="5294312" cy="640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202" name="Picture 10">
            <a:extLst>
              <a:ext uri="{FF2B5EF4-FFF2-40B4-BE49-F238E27FC236}">
                <a16:creationId xmlns:a16="http://schemas.microsoft.com/office/drawing/2014/main" id="{F53C7AE4-9B90-A067-D0FB-F493DBCF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887413"/>
            <a:ext cx="5127625" cy="1071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203" name="Oval 11">
            <a:extLst>
              <a:ext uri="{FF2B5EF4-FFF2-40B4-BE49-F238E27FC236}">
                <a16:creationId xmlns:a16="http://schemas.microsoft.com/office/drawing/2014/main" id="{3AF86E08-ED02-E65D-B065-CA1BEE239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63" y="2882900"/>
            <a:ext cx="1912937" cy="3730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4" name="Oval 12">
            <a:extLst>
              <a:ext uri="{FF2B5EF4-FFF2-40B4-BE49-F238E27FC236}">
                <a16:creationId xmlns:a16="http://schemas.microsoft.com/office/drawing/2014/main" id="{76D383B7-B90D-1CCD-3065-D523FC7C4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" y="784225"/>
            <a:ext cx="5402263" cy="10445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5" name="Line 13">
            <a:extLst>
              <a:ext uri="{FF2B5EF4-FFF2-40B4-BE49-F238E27FC236}">
                <a16:creationId xmlns:a16="http://schemas.microsoft.com/office/drawing/2014/main" id="{281B3801-409E-86AE-995F-59357E2CDAD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73463" y="1809750"/>
            <a:ext cx="765175" cy="1111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C166B-2773-BC91-20C6-3DBA8B81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DEEA69-F0CA-71AB-0832-A22F9D23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37220" name="Picture 4">
            <a:extLst>
              <a:ext uri="{FF2B5EF4-FFF2-40B4-BE49-F238E27FC236}">
                <a16:creationId xmlns:a16="http://schemas.microsoft.com/office/drawing/2014/main" id="{DDFAC0DE-8110-836F-4CBE-301A4EF5A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46075"/>
            <a:ext cx="5608637" cy="545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21" name="Text Box 5">
            <a:extLst>
              <a:ext uri="{FF2B5EF4-FFF2-40B4-BE49-F238E27FC236}">
                <a16:creationId xmlns:a16="http://schemas.microsoft.com/office/drawing/2014/main" id="{440ABB3C-0EB9-EEE7-E407-A0B2571EC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038" y="2398713"/>
            <a:ext cx="2514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Sign-up sheet for MAGIC Meeting</a:t>
            </a:r>
          </a:p>
        </p:txBody>
      </p:sp>
      <p:pic>
        <p:nvPicPr>
          <p:cNvPr id="137222" name="Picture 6">
            <a:extLst>
              <a:ext uri="{FF2B5EF4-FFF2-40B4-BE49-F238E27FC236}">
                <a16:creationId xmlns:a16="http://schemas.microsoft.com/office/drawing/2014/main" id="{5C41E58B-856D-2F7B-5468-BB208A4F9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44500"/>
            <a:ext cx="3363913" cy="98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23" name="Oval 7">
            <a:extLst>
              <a:ext uri="{FF2B5EF4-FFF2-40B4-BE49-F238E27FC236}">
                <a16:creationId xmlns:a16="http://schemas.microsoft.com/office/drawing/2014/main" id="{323F2569-F365-1C3F-F657-98265E9C3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269875"/>
            <a:ext cx="1296987" cy="4492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4" name="Oval 8">
            <a:extLst>
              <a:ext uri="{FF2B5EF4-FFF2-40B4-BE49-F238E27FC236}">
                <a16:creationId xmlns:a16="http://schemas.microsoft.com/office/drawing/2014/main" id="{911C419B-403D-B35F-5C7C-A006E3ADA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025" y="447675"/>
            <a:ext cx="4040188" cy="10175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5" name="Line 9">
            <a:extLst>
              <a:ext uri="{FF2B5EF4-FFF2-40B4-BE49-F238E27FC236}">
                <a16:creationId xmlns:a16="http://schemas.microsoft.com/office/drawing/2014/main" id="{2B62FBB9-144F-959C-7524-14BF6050F6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7475" y="560388"/>
            <a:ext cx="1036638" cy="260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EDFCB-559A-5DBF-A7AB-57DB29A36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8DB046-61A6-30D8-B64F-8969CAF1F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38242" name="Picture 2">
            <a:extLst>
              <a:ext uri="{FF2B5EF4-FFF2-40B4-BE49-F238E27FC236}">
                <a16:creationId xmlns:a16="http://schemas.microsoft.com/office/drawing/2014/main" id="{D575BC89-ECE4-0109-CDC4-8AD6002AC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46075"/>
            <a:ext cx="5608637" cy="545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8" name="Picture 8">
            <a:extLst>
              <a:ext uri="{FF2B5EF4-FFF2-40B4-BE49-F238E27FC236}">
                <a16:creationId xmlns:a16="http://schemas.microsoft.com/office/drawing/2014/main" id="{4EE0D530-65D4-E59C-B989-311A47157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112713"/>
            <a:ext cx="4757737" cy="642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9" name="Rectangle 9">
            <a:extLst>
              <a:ext uri="{FF2B5EF4-FFF2-40B4-BE49-F238E27FC236}">
                <a16:creationId xmlns:a16="http://schemas.microsoft.com/office/drawing/2014/main" id="{FE5217D5-A4EF-D4A0-6D52-50EA85DA3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349250"/>
            <a:ext cx="4130675" cy="457200"/>
          </a:xfrm>
          <a:prstGeom prst="rect">
            <a:avLst/>
          </a:prstGeom>
          <a:solidFill>
            <a:srgbClr val="FFCC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0" name="Rectangle 10">
            <a:extLst>
              <a:ext uri="{FF2B5EF4-FFF2-40B4-BE49-F238E27FC236}">
                <a16:creationId xmlns:a16="http://schemas.microsoft.com/office/drawing/2014/main" id="{0A7841D6-EC35-1E15-A4E2-50B87E4E0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225" y="3348038"/>
            <a:ext cx="4570413" cy="635000"/>
          </a:xfrm>
          <a:prstGeom prst="rect">
            <a:avLst/>
          </a:prstGeom>
          <a:solidFill>
            <a:srgbClr val="FFCC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1" name="Rectangle 11">
            <a:extLst>
              <a:ext uri="{FF2B5EF4-FFF2-40B4-BE49-F238E27FC236}">
                <a16:creationId xmlns:a16="http://schemas.microsoft.com/office/drawing/2014/main" id="{46B63B47-2264-5270-255A-E0F1BEEEE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825" y="4610100"/>
            <a:ext cx="4235450" cy="1847850"/>
          </a:xfrm>
          <a:prstGeom prst="rect">
            <a:avLst/>
          </a:prstGeom>
          <a:solidFill>
            <a:srgbClr val="FFCC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2" name="Rectangle 12">
            <a:extLst>
              <a:ext uri="{FF2B5EF4-FFF2-40B4-BE49-F238E27FC236}">
                <a16:creationId xmlns:a16="http://schemas.microsoft.com/office/drawing/2014/main" id="{853F64E6-3635-C402-A596-1E675F2D5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38" y="3338513"/>
            <a:ext cx="1527175" cy="177800"/>
          </a:xfrm>
          <a:prstGeom prst="rect">
            <a:avLst/>
          </a:prstGeom>
          <a:solidFill>
            <a:srgbClr val="FFCC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3" name="Rectangle 13">
            <a:extLst>
              <a:ext uri="{FF2B5EF4-FFF2-40B4-BE49-F238E27FC236}">
                <a16:creationId xmlns:a16="http://schemas.microsoft.com/office/drawing/2014/main" id="{D7F1BAD7-A5DA-96D4-EBDA-6773EB206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4424363"/>
            <a:ext cx="1647825" cy="206375"/>
          </a:xfrm>
          <a:prstGeom prst="rect">
            <a:avLst/>
          </a:prstGeom>
          <a:solidFill>
            <a:srgbClr val="FFCC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4" name="Rectangle 14">
            <a:extLst>
              <a:ext uri="{FF2B5EF4-FFF2-40B4-BE49-F238E27FC236}">
                <a16:creationId xmlns:a16="http://schemas.microsoft.com/office/drawing/2014/main" id="{0A96C300-B5B4-210C-10EF-AE8838FA3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4894263"/>
            <a:ext cx="1563687" cy="646112"/>
          </a:xfrm>
          <a:prstGeom prst="rect">
            <a:avLst/>
          </a:prstGeom>
          <a:solidFill>
            <a:srgbClr val="FFCC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5" name="Line 15">
            <a:extLst>
              <a:ext uri="{FF2B5EF4-FFF2-40B4-BE49-F238E27FC236}">
                <a16:creationId xmlns:a16="http://schemas.microsoft.com/office/drawing/2014/main" id="{11DA8A5C-6C5D-998A-BBD0-3EF4F8BD24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2338" y="671513"/>
            <a:ext cx="1660525" cy="27066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6" name="Line 16">
            <a:extLst>
              <a:ext uri="{FF2B5EF4-FFF2-40B4-BE49-F238E27FC236}">
                <a16:creationId xmlns:a16="http://schemas.microsoft.com/office/drawing/2014/main" id="{CCDCD523-E550-6D6B-7DC5-948E645B7C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8225" y="3670300"/>
            <a:ext cx="1520825" cy="857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7" name="Line 17">
            <a:extLst>
              <a:ext uri="{FF2B5EF4-FFF2-40B4-BE49-F238E27FC236}">
                <a16:creationId xmlns:a16="http://schemas.microsoft.com/office/drawing/2014/main" id="{1472FEEC-61D6-A7B9-3662-A73A0A79B1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17738" y="4951413"/>
            <a:ext cx="1585912" cy="444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41FBF-1375-2921-295C-DC342986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36B02E-0BF8-B4E8-50C8-BA42BE59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39268" name="Picture 4">
            <a:extLst>
              <a:ext uri="{FF2B5EF4-FFF2-40B4-BE49-F238E27FC236}">
                <a16:creationId xmlns:a16="http://schemas.microsoft.com/office/drawing/2014/main" id="{C49E74B3-64EB-7BA9-D838-4D2C1923E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9088"/>
            <a:ext cx="6456363" cy="5186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69" name="Picture 5">
            <a:extLst>
              <a:ext uri="{FF2B5EF4-FFF2-40B4-BE49-F238E27FC236}">
                <a16:creationId xmlns:a16="http://schemas.microsoft.com/office/drawing/2014/main" id="{E19C54CE-4D05-B73A-1ADB-47EEAA09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2124075"/>
            <a:ext cx="4059237" cy="89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70" name="Rectangle 6">
            <a:extLst>
              <a:ext uri="{FF2B5EF4-FFF2-40B4-BE49-F238E27FC236}">
                <a16:creationId xmlns:a16="http://schemas.microsoft.com/office/drawing/2014/main" id="{39CB42DD-4060-05EA-4508-F503D1748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7113" y="2298700"/>
            <a:ext cx="3273425" cy="681038"/>
          </a:xfrm>
          <a:prstGeom prst="rect">
            <a:avLst/>
          </a:prstGeom>
          <a:solidFill>
            <a:srgbClr val="FFCC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1" name="Rectangle 7">
            <a:extLst>
              <a:ext uri="{FF2B5EF4-FFF2-40B4-BE49-F238E27FC236}">
                <a16:creationId xmlns:a16="http://schemas.microsoft.com/office/drawing/2014/main" id="{E841E162-678F-6C22-7EEC-05B155367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38" y="2674938"/>
            <a:ext cx="1368425" cy="269875"/>
          </a:xfrm>
          <a:prstGeom prst="rect">
            <a:avLst/>
          </a:prstGeom>
          <a:solidFill>
            <a:srgbClr val="FFCC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2" name="Line 8">
            <a:extLst>
              <a:ext uri="{FF2B5EF4-FFF2-40B4-BE49-F238E27FC236}">
                <a16:creationId xmlns:a16="http://schemas.microsoft.com/office/drawing/2014/main" id="{49D2878B-CD76-F257-04B3-5F7D4E3C03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8213" y="2470150"/>
            <a:ext cx="2640012" cy="323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CBA0522-29D5-3F74-8703-7CC5A575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670BD6C-6A50-2E47-4B75-77AC4E6BD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E69BD8EA-A208-087F-F4A0-740A9C389E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ACLU of Colorado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C09F5587-EA61-AC75-47BA-90DC770B4D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2438400"/>
            <a:ext cx="7239000" cy="1752600"/>
          </a:xfrm>
        </p:spPr>
        <p:txBody>
          <a:bodyPr/>
          <a:lstStyle/>
          <a:p>
            <a:r>
              <a:rPr lang="en-US" altLang="en-US" sz="3200"/>
              <a:t>Freedom of Information Act (FOIA)</a:t>
            </a:r>
            <a:br>
              <a:rPr lang="en-US" altLang="en-US" sz="3200"/>
            </a:br>
            <a:r>
              <a:rPr lang="en-US" altLang="en-US" sz="3200"/>
              <a:t>request re:</a:t>
            </a:r>
          </a:p>
          <a:p>
            <a:r>
              <a:rPr lang="en-US" altLang="en-US" sz="3200"/>
              <a:t>Joint Terrorism Task Force (JTTF)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C28FE-B1EB-2CC3-149B-DA5900B1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7F0CAE-3DB2-5A24-63EE-B99E9C712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00356" name="Picture 4">
            <a:extLst>
              <a:ext uri="{FF2B5EF4-FFF2-40B4-BE49-F238E27FC236}">
                <a16:creationId xmlns:a16="http://schemas.microsoft.com/office/drawing/2014/main" id="{FB53CE00-EA85-77F5-A568-CE67E7D6C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96863"/>
            <a:ext cx="4249738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7" name="Picture 5">
            <a:extLst>
              <a:ext uri="{FF2B5EF4-FFF2-40B4-BE49-F238E27FC236}">
                <a16:creationId xmlns:a16="http://schemas.microsoft.com/office/drawing/2014/main" id="{5099E216-3010-0C23-B191-B49045236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295275"/>
            <a:ext cx="4140200" cy="568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8" name="Text Box 6">
            <a:extLst>
              <a:ext uri="{FF2B5EF4-FFF2-40B4-BE49-F238E27FC236}">
                <a16:creationId xmlns:a16="http://schemas.microsoft.com/office/drawing/2014/main" id="{2510077D-957E-6ED0-9F68-D25473D1B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870325"/>
            <a:ext cx="3211513" cy="15652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Names and license plate numbers of peaceful demonstrators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1A487B-DBDC-720D-03E2-B36C6CCFD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792741-9564-B98A-FF89-69FFF1E7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101378" name="Picture 2">
            <a:extLst>
              <a:ext uri="{FF2B5EF4-FFF2-40B4-BE49-F238E27FC236}">
                <a16:creationId xmlns:a16="http://schemas.microsoft.com/office/drawing/2014/main" id="{0A97D8B1-8653-7956-4E93-E48195C24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96863"/>
            <a:ext cx="4249738" cy="568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79" name="Picture 3">
            <a:extLst>
              <a:ext uri="{FF2B5EF4-FFF2-40B4-BE49-F238E27FC236}">
                <a16:creationId xmlns:a16="http://schemas.microsoft.com/office/drawing/2014/main" id="{3D0B2307-5F21-4AE0-444C-677F797D5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295275"/>
            <a:ext cx="4140200" cy="568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0" name="Picture 4">
            <a:extLst>
              <a:ext uri="{FF2B5EF4-FFF2-40B4-BE49-F238E27FC236}">
                <a16:creationId xmlns:a16="http://schemas.microsoft.com/office/drawing/2014/main" id="{601F8B9B-E327-BFA0-8567-CC287E142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4562475"/>
            <a:ext cx="6637337" cy="62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1" name="Picture 5">
            <a:extLst>
              <a:ext uri="{FF2B5EF4-FFF2-40B4-BE49-F238E27FC236}">
                <a16:creationId xmlns:a16="http://schemas.microsoft.com/office/drawing/2014/main" id="{0E18B45E-9901-78EA-DDE9-1A15EB1FB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3570288"/>
            <a:ext cx="3078162" cy="67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2" name="Oval 6">
            <a:extLst>
              <a:ext uri="{FF2B5EF4-FFF2-40B4-BE49-F238E27FC236}">
                <a16:creationId xmlns:a16="http://schemas.microsoft.com/office/drawing/2014/main" id="{31FB6452-9EE6-566B-2BCA-1AAB0E321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8" y="1749425"/>
            <a:ext cx="833437" cy="215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3" name="Oval 7">
            <a:extLst>
              <a:ext uri="{FF2B5EF4-FFF2-40B4-BE49-F238E27FC236}">
                <a16:creationId xmlns:a16="http://schemas.microsoft.com/office/drawing/2014/main" id="{50C67AC5-B088-7A1F-0BC3-87C785C16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3475038"/>
            <a:ext cx="3348038" cy="10048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4" name="Line 8">
            <a:extLst>
              <a:ext uri="{FF2B5EF4-FFF2-40B4-BE49-F238E27FC236}">
                <a16:creationId xmlns:a16="http://schemas.microsoft.com/office/drawing/2014/main" id="{985AC78D-59B8-94C4-02FC-67BFFEB767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275" y="1954213"/>
            <a:ext cx="536575" cy="1520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5" name="Oval 9">
            <a:extLst>
              <a:ext uri="{FF2B5EF4-FFF2-40B4-BE49-F238E27FC236}">
                <a16:creationId xmlns:a16="http://schemas.microsoft.com/office/drawing/2014/main" id="{04FB9715-8694-2796-A0D1-BA0EA5D5E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765175"/>
            <a:ext cx="2320925" cy="355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6" name="Oval 10">
            <a:extLst>
              <a:ext uri="{FF2B5EF4-FFF2-40B4-BE49-F238E27FC236}">
                <a16:creationId xmlns:a16="http://schemas.microsoft.com/office/drawing/2014/main" id="{A545F7FB-9C48-06E9-F92A-2183F0585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4503738"/>
            <a:ext cx="6732587" cy="914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7" name="Line 11">
            <a:extLst>
              <a:ext uri="{FF2B5EF4-FFF2-40B4-BE49-F238E27FC236}">
                <a16:creationId xmlns:a16="http://schemas.microsoft.com/office/drawing/2014/main" id="{8F19E28A-2BA8-C7F1-D379-8E3664A78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8375" y="1028700"/>
            <a:ext cx="698500" cy="3463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DD267-6017-928F-5D83-903F4C87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59B4A5-E6E4-0FD0-E02F-9869C5246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95236" name="Picture 4">
            <a:extLst>
              <a:ext uri="{FF2B5EF4-FFF2-40B4-BE49-F238E27FC236}">
                <a16:creationId xmlns:a16="http://schemas.microsoft.com/office/drawing/2014/main" id="{8765DF15-F892-9660-A62F-5692EC3E4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192088"/>
            <a:ext cx="4479925" cy="6040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7" name="Text Box 5">
            <a:extLst>
              <a:ext uri="{FF2B5EF4-FFF2-40B4-BE49-F238E27FC236}">
                <a16:creationId xmlns:a16="http://schemas.microsoft.com/office/drawing/2014/main" id="{24B759E2-DF2F-0C8F-52FB-E08907236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32115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Names and license plate numbers of peaceful demonstrators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65210-1BB1-2487-4B4C-887A13905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ACLU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4EE3D-E07C-8315-82AB-AAD52515C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2004 ACLU of Colorado</a:t>
            </a:r>
          </a:p>
        </p:txBody>
      </p:sp>
      <p:pic>
        <p:nvPicPr>
          <p:cNvPr id="98306" name="Picture 2">
            <a:extLst>
              <a:ext uri="{FF2B5EF4-FFF2-40B4-BE49-F238E27FC236}">
                <a16:creationId xmlns:a16="http://schemas.microsoft.com/office/drawing/2014/main" id="{36D906DE-D0BE-3F9A-B2CC-0D38D6600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171450"/>
            <a:ext cx="4479925" cy="604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9" name="Picture 5">
            <a:extLst>
              <a:ext uri="{FF2B5EF4-FFF2-40B4-BE49-F238E27FC236}">
                <a16:creationId xmlns:a16="http://schemas.microsoft.com/office/drawing/2014/main" id="{D147C477-5BAC-6F54-8762-6E1B0FBE8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38200"/>
            <a:ext cx="6373812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0" name="Picture 6">
            <a:extLst>
              <a:ext uri="{FF2B5EF4-FFF2-40B4-BE49-F238E27FC236}">
                <a16:creationId xmlns:a16="http://schemas.microsoft.com/office/drawing/2014/main" id="{3AAE6800-AA52-C1C5-36DA-111F4EDEC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568450"/>
            <a:ext cx="3825875" cy="1446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13" name="Oval 9">
            <a:extLst>
              <a:ext uri="{FF2B5EF4-FFF2-40B4-BE49-F238E27FC236}">
                <a16:creationId xmlns:a16="http://schemas.microsoft.com/office/drawing/2014/main" id="{FCC640AE-E07C-3BE4-2C24-78C64AD78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275" y="457200"/>
            <a:ext cx="2879725" cy="2635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4" name="Oval 10">
            <a:extLst>
              <a:ext uri="{FF2B5EF4-FFF2-40B4-BE49-F238E27FC236}">
                <a16:creationId xmlns:a16="http://schemas.microsoft.com/office/drawing/2014/main" id="{36E28C10-8FD6-17F8-470A-2C9975A01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731838"/>
            <a:ext cx="6732587" cy="6048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Line 11">
            <a:extLst>
              <a:ext uri="{FF2B5EF4-FFF2-40B4-BE49-F238E27FC236}">
                <a16:creationId xmlns:a16="http://schemas.microsoft.com/office/drawing/2014/main" id="{2F5D8683-5855-30DC-8A35-2F17DA1F36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1225" y="650875"/>
            <a:ext cx="558800" cy="809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6" name="Oval 12">
            <a:extLst>
              <a:ext uri="{FF2B5EF4-FFF2-40B4-BE49-F238E27FC236}">
                <a16:creationId xmlns:a16="http://schemas.microsoft.com/office/drawing/2014/main" id="{ACE8FE1B-D102-C463-BF98-31A1C4E66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25" y="2743200"/>
            <a:ext cx="2241550" cy="36671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7" name="Oval 13">
            <a:extLst>
              <a:ext uri="{FF2B5EF4-FFF2-40B4-BE49-F238E27FC236}">
                <a16:creationId xmlns:a16="http://schemas.microsoft.com/office/drawing/2014/main" id="{6C32BCF1-ADB2-8F13-47DB-53751A774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1497013"/>
            <a:ext cx="3589337" cy="8001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8" name="Line 14">
            <a:extLst>
              <a:ext uri="{FF2B5EF4-FFF2-40B4-BE49-F238E27FC236}">
                <a16:creationId xmlns:a16="http://schemas.microsoft.com/office/drawing/2014/main" id="{B611C394-3967-ECFA-0FA3-52055F4586C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11613" y="2103438"/>
            <a:ext cx="1006475" cy="6619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320" name="Picture 16">
            <a:extLst>
              <a:ext uri="{FF2B5EF4-FFF2-40B4-BE49-F238E27FC236}">
                <a16:creationId xmlns:a16="http://schemas.microsoft.com/office/drawing/2014/main" id="{49941942-94B1-45A6-F111-0BFB13E2C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519613"/>
            <a:ext cx="5348288" cy="133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21" name="Oval 17">
            <a:extLst>
              <a:ext uri="{FF2B5EF4-FFF2-40B4-BE49-F238E27FC236}">
                <a16:creationId xmlns:a16="http://schemas.microsoft.com/office/drawing/2014/main" id="{16424286-CD22-2ECA-9B66-01A756668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5" y="3622675"/>
            <a:ext cx="2070100" cy="6413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2" name="Oval 18">
            <a:extLst>
              <a:ext uri="{FF2B5EF4-FFF2-40B4-BE49-F238E27FC236}">
                <a16:creationId xmlns:a16="http://schemas.microsoft.com/office/drawing/2014/main" id="{B5AB1BCF-E6A4-80BF-CD15-0807FA199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4297363"/>
            <a:ext cx="5497512" cy="15906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3" name="Line 19">
            <a:extLst>
              <a:ext uri="{FF2B5EF4-FFF2-40B4-BE49-F238E27FC236}">
                <a16:creationId xmlns:a16="http://schemas.microsoft.com/office/drawing/2014/main" id="{710BE751-C463-0869-232A-BAEE48E7D5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6538" y="4068763"/>
            <a:ext cx="536575" cy="2857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879</Words>
  <Application>Microsoft Macintosh PowerPoint</Application>
  <PresentationFormat>On-screen Show (4:3)</PresentationFormat>
  <Paragraphs>157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Tahoma</vt:lpstr>
      <vt:lpstr>Default Design</vt:lpstr>
      <vt:lpstr>ACLU of Colorado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FBI Embroiled in 'Spy Files' Feds sought intelligence on environmental rally in the Springs Source: Colorado Springs Independent Article May 8-14, 2003 by Terje Langeland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Terrorism is as Terrorism Does Local peace activist may be on FBI list Source: Colorado Springs Independent Article June 6-12, 2003 by Terje Langeland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ACLU of Colorado</vt:lpstr>
    </vt:vector>
  </TitlesOfParts>
  <Company>National LambdaRail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Debra Montano</dc:creator>
  <cp:lastModifiedBy>Ivan Popov</cp:lastModifiedBy>
  <cp:revision>87</cp:revision>
  <dcterms:created xsi:type="dcterms:W3CDTF">2004-11-23T18:49:33Z</dcterms:created>
  <dcterms:modified xsi:type="dcterms:W3CDTF">2024-03-27T19:15:56Z</dcterms:modified>
</cp:coreProperties>
</file>